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8" r:id="rId6"/>
    <p:sldId id="281" r:id="rId7"/>
    <p:sldId id="2440" r:id="rId8"/>
    <p:sldId id="282" r:id="rId9"/>
    <p:sldId id="2439" r:id="rId10"/>
    <p:sldId id="2438" r:id="rId11"/>
    <p:sldId id="258" r:id="rId12"/>
    <p:sldId id="372" r:id="rId13"/>
    <p:sldId id="243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655" autoAdjust="0"/>
  </p:normalViewPr>
  <p:slideViewPr>
    <p:cSldViewPr snapToGrid="0">
      <p:cViewPr varScale="1">
        <p:scale>
          <a:sx n="71" d="100"/>
          <a:sy n="71" d="100"/>
        </p:scale>
        <p:origin x="1138" y="53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Jmeter-Repo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Jmeter-Repor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Jmeter-Repor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PIM!$B$5</c:f>
              <c:strCache>
                <c:ptCount val="1"/>
                <c:pt idx="0">
                  <c:v>Thread Start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PIM!$C$5:$N$5</c:f>
              <c:numCache>
                <c:formatCode>General</c:formatCode>
                <c:ptCount val="12"/>
                <c:pt idx="0">
                  <c:v>10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11</c:v>
                </c:pt>
                <c:pt idx="6">
                  <c:v>0</c:v>
                </c:pt>
                <c:pt idx="7">
                  <c:v>11</c:v>
                </c:pt>
                <c:pt idx="8" formatCode="0.00%">
                  <c:v>0</c:v>
                </c:pt>
                <c:pt idx="9">
                  <c:v>0.12515000000000001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9A-485D-9C8B-D530C288FAF5}"/>
            </c:ext>
          </c:extLst>
        </c:ser>
        <c:ser>
          <c:idx val="1"/>
          <c:order val="1"/>
          <c:tx>
            <c:strRef>
              <c:f>PIM!$B$6</c:f>
              <c:strCache>
                <c:ptCount val="1"/>
                <c:pt idx="0">
                  <c:v>Launch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PIM!$C$6:$N$6</c:f>
              <c:numCache>
                <c:formatCode>General</c:formatCode>
                <c:ptCount val="12"/>
                <c:pt idx="0">
                  <c:v>5</c:v>
                </c:pt>
                <c:pt idx="1">
                  <c:v>2133</c:v>
                </c:pt>
                <c:pt idx="2">
                  <c:v>2174</c:v>
                </c:pt>
                <c:pt idx="3">
                  <c:v>2220</c:v>
                </c:pt>
                <c:pt idx="4">
                  <c:v>2255</c:v>
                </c:pt>
                <c:pt idx="5">
                  <c:v>2255</c:v>
                </c:pt>
                <c:pt idx="6">
                  <c:v>1889</c:v>
                </c:pt>
                <c:pt idx="7">
                  <c:v>2255</c:v>
                </c:pt>
                <c:pt idx="8" formatCode="0.00%">
                  <c:v>0</c:v>
                </c:pt>
                <c:pt idx="9">
                  <c:v>2.1901000000000002</c:v>
                </c:pt>
                <c:pt idx="10">
                  <c:v>225.44</c:v>
                </c:pt>
                <c:pt idx="11">
                  <c:v>3.06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9A-485D-9C8B-D530C288FAF5}"/>
            </c:ext>
          </c:extLst>
        </c:ser>
        <c:ser>
          <c:idx val="2"/>
          <c:order val="2"/>
          <c:tx>
            <c:strRef>
              <c:f>PIM!$B$7</c:f>
              <c:strCache>
                <c:ptCount val="1"/>
                <c:pt idx="0">
                  <c:v>Login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PIM!$C$7:$N$7</c:f>
              <c:numCache>
                <c:formatCode>General</c:formatCode>
                <c:ptCount val="12"/>
                <c:pt idx="0">
                  <c:v>5</c:v>
                </c:pt>
                <c:pt idx="1">
                  <c:v>5749</c:v>
                </c:pt>
                <c:pt idx="2">
                  <c:v>5622</c:v>
                </c:pt>
                <c:pt idx="3">
                  <c:v>5974</c:v>
                </c:pt>
                <c:pt idx="4">
                  <c:v>5977</c:v>
                </c:pt>
                <c:pt idx="5">
                  <c:v>5977</c:v>
                </c:pt>
                <c:pt idx="6">
                  <c:v>5554</c:v>
                </c:pt>
                <c:pt idx="7">
                  <c:v>5977</c:v>
                </c:pt>
                <c:pt idx="8" formatCode="0.00%">
                  <c:v>0</c:v>
                </c:pt>
                <c:pt idx="9">
                  <c:v>0.37020999999999998</c:v>
                </c:pt>
                <c:pt idx="10">
                  <c:v>46.1</c:v>
                </c:pt>
                <c:pt idx="11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9A-485D-9C8B-D530C288FAF5}"/>
            </c:ext>
          </c:extLst>
        </c:ser>
        <c:ser>
          <c:idx val="3"/>
          <c:order val="3"/>
          <c:tx>
            <c:strRef>
              <c:f>PIM!$B$8</c:f>
              <c:strCache>
                <c:ptCount val="1"/>
                <c:pt idx="0">
                  <c:v>Add PIM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PIM!$C$8:$N$8</c:f>
              <c:numCache>
                <c:formatCode>General</c:formatCode>
                <c:ptCount val="12"/>
                <c:pt idx="0">
                  <c:v>10</c:v>
                </c:pt>
                <c:pt idx="1">
                  <c:v>19126</c:v>
                </c:pt>
                <c:pt idx="2">
                  <c:v>19374</c:v>
                </c:pt>
                <c:pt idx="3">
                  <c:v>19556</c:v>
                </c:pt>
                <c:pt idx="4">
                  <c:v>19556</c:v>
                </c:pt>
                <c:pt idx="5">
                  <c:v>19821</c:v>
                </c:pt>
                <c:pt idx="6">
                  <c:v>18270</c:v>
                </c:pt>
                <c:pt idx="7">
                  <c:v>19821</c:v>
                </c:pt>
                <c:pt idx="8" formatCode="0.00%">
                  <c:v>0</c:v>
                </c:pt>
                <c:pt idx="9">
                  <c:v>9.6530000000000005E-2</c:v>
                </c:pt>
                <c:pt idx="10">
                  <c:v>57.22</c:v>
                </c:pt>
                <c:pt idx="11">
                  <c:v>2.82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49A-485D-9C8B-D530C288FAF5}"/>
            </c:ext>
          </c:extLst>
        </c:ser>
        <c:ser>
          <c:idx val="4"/>
          <c:order val="4"/>
          <c:tx>
            <c:strRef>
              <c:f>PIM!$B$9</c:f>
              <c:strCache>
                <c:ptCount val="1"/>
                <c:pt idx="0">
                  <c:v>Modify PIM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PIM!$C$9:$N$9</c:f>
              <c:numCache>
                <c:formatCode>General</c:formatCode>
                <c:ptCount val="12"/>
                <c:pt idx="0">
                  <c:v>10</c:v>
                </c:pt>
                <c:pt idx="1">
                  <c:v>16294</c:v>
                </c:pt>
                <c:pt idx="2">
                  <c:v>16219</c:v>
                </c:pt>
                <c:pt idx="3">
                  <c:v>16698</c:v>
                </c:pt>
                <c:pt idx="4">
                  <c:v>16698</c:v>
                </c:pt>
                <c:pt idx="5">
                  <c:v>17396</c:v>
                </c:pt>
                <c:pt idx="6">
                  <c:v>15631</c:v>
                </c:pt>
                <c:pt idx="7">
                  <c:v>17396</c:v>
                </c:pt>
                <c:pt idx="8" formatCode="0.00%">
                  <c:v>0</c:v>
                </c:pt>
                <c:pt idx="9">
                  <c:v>0.11017</c:v>
                </c:pt>
                <c:pt idx="10">
                  <c:v>50.73</c:v>
                </c:pt>
                <c:pt idx="11">
                  <c:v>2.74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49A-485D-9C8B-D530C288FAF5}"/>
            </c:ext>
          </c:extLst>
        </c:ser>
        <c:ser>
          <c:idx val="5"/>
          <c:order val="5"/>
          <c:tx>
            <c:strRef>
              <c:f>PIM!$B$10</c:f>
              <c:strCache>
                <c:ptCount val="1"/>
                <c:pt idx="0">
                  <c:v>JSR223 Sampler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PIM!$C$10:$N$10</c:f>
              <c:numCache>
                <c:formatCode>General</c:formatCode>
                <c:ptCount val="12"/>
                <c:pt idx="0">
                  <c:v>10</c:v>
                </c:pt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4">
                  <c:v>3</c:v>
                </c:pt>
                <c:pt idx="5">
                  <c:v>15</c:v>
                </c:pt>
                <c:pt idx="6">
                  <c:v>1</c:v>
                </c:pt>
                <c:pt idx="7">
                  <c:v>15</c:v>
                </c:pt>
                <c:pt idx="8" formatCode="0.00%">
                  <c:v>0</c:v>
                </c:pt>
                <c:pt idx="9">
                  <c:v>0.14504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49A-485D-9C8B-D530C288FAF5}"/>
            </c:ext>
          </c:extLst>
        </c:ser>
        <c:ser>
          <c:idx val="6"/>
          <c:order val="6"/>
          <c:tx>
            <c:strRef>
              <c:f>PIM!$B$11</c:f>
              <c:strCache>
                <c:ptCount val="1"/>
                <c:pt idx="0">
                  <c:v>Thread End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PIM!$C$11:$N$11</c:f>
              <c:numCache>
                <c:formatCode>General</c:formatCode>
                <c:ptCount val="12"/>
                <c:pt idx="0">
                  <c:v>10</c:v>
                </c:pt>
                <c:pt idx="1">
                  <c:v>8</c:v>
                </c:pt>
                <c:pt idx="2">
                  <c:v>1</c:v>
                </c:pt>
                <c:pt idx="3">
                  <c:v>19</c:v>
                </c:pt>
                <c:pt idx="4">
                  <c:v>19</c:v>
                </c:pt>
                <c:pt idx="5">
                  <c:v>55</c:v>
                </c:pt>
                <c:pt idx="6">
                  <c:v>0</c:v>
                </c:pt>
                <c:pt idx="7">
                  <c:v>55</c:v>
                </c:pt>
                <c:pt idx="8" formatCode="0.00%">
                  <c:v>0</c:v>
                </c:pt>
                <c:pt idx="9">
                  <c:v>0.14505999999999999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49A-485D-9C8B-D530C288FAF5}"/>
            </c:ext>
          </c:extLst>
        </c:ser>
        <c:ser>
          <c:idx val="7"/>
          <c:order val="7"/>
          <c:tx>
            <c:strRef>
              <c:f>PIM!$B$12</c:f>
              <c:strCache>
                <c:ptCount val="1"/>
                <c:pt idx="0">
                  <c:v>Debug Sampler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PIM!$C$12:$N$12</c:f>
              <c:numCache>
                <c:formatCode>General</c:formatCode>
                <c:ptCount val="12"/>
                <c:pt idx="0">
                  <c:v>10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0</c:v>
                </c:pt>
                <c:pt idx="7">
                  <c:v>2</c:v>
                </c:pt>
                <c:pt idx="8" formatCode="0.00%">
                  <c:v>0</c:v>
                </c:pt>
                <c:pt idx="9">
                  <c:v>0.14518</c:v>
                </c:pt>
                <c:pt idx="10">
                  <c:v>0.13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49A-485D-9C8B-D530C288FAF5}"/>
            </c:ext>
          </c:extLst>
        </c:ser>
        <c:ser>
          <c:idx val="8"/>
          <c:order val="8"/>
          <c:tx>
            <c:strRef>
              <c:f>PIM!$B$13</c:f>
              <c:strCache>
                <c:ptCount val="1"/>
                <c:pt idx="0">
                  <c:v>Logout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PIM!$C$13:$N$13</c:f>
              <c:numCache>
                <c:formatCode>General</c:formatCode>
                <c:ptCount val="12"/>
                <c:pt idx="0">
                  <c:v>5</c:v>
                </c:pt>
                <c:pt idx="1">
                  <c:v>1911</c:v>
                </c:pt>
                <c:pt idx="2">
                  <c:v>1894</c:v>
                </c:pt>
                <c:pt idx="3">
                  <c:v>1996</c:v>
                </c:pt>
                <c:pt idx="4">
                  <c:v>2034</c:v>
                </c:pt>
                <c:pt idx="5">
                  <c:v>2034</c:v>
                </c:pt>
                <c:pt idx="6">
                  <c:v>1761</c:v>
                </c:pt>
                <c:pt idx="7">
                  <c:v>2034</c:v>
                </c:pt>
                <c:pt idx="8" formatCode="0.00%">
                  <c:v>0</c:v>
                </c:pt>
                <c:pt idx="9">
                  <c:v>0.83723999999999998</c:v>
                </c:pt>
                <c:pt idx="10">
                  <c:v>88.57</c:v>
                </c:pt>
                <c:pt idx="11">
                  <c:v>1.98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9A-485D-9C8B-D530C288FAF5}"/>
            </c:ext>
          </c:extLst>
        </c:ser>
        <c:ser>
          <c:idx val="9"/>
          <c:order val="9"/>
          <c:tx>
            <c:strRef>
              <c:f>PIM!$B$14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PIM!$C$14:$N$14</c:f>
              <c:numCache>
                <c:formatCode>General</c:formatCode>
                <c:ptCount val="12"/>
                <c:pt idx="0">
                  <c:v>75</c:v>
                </c:pt>
                <c:pt idx="1">
                  <c:v>5377</c:v>
                </c:pt>
                <c:pt idx="2">
                  <c:v>15</c:v>
                </c:pt>
                <c:pt idx="3">
                  <c:v>18441</c:v>
                </c:pt>
                <c:pt idx="4">
                  <c:v>19412</c:v>
                </c:pt>
                <c:pt idx="5">
                  <c:v>19556</c:v>
                </c:pt>
                <c:pt idx="6">
                  <c:v>0</c:v>
                </c:pt>
                <c:pt idx="7">
                  <c:v>19821</c:v>
                </c:pt>
                <c:pt idx="8" formatCode="0.00%">
                  <c:v>0</c:v>
                </c:pt>
                <c:pt idx="9">
                  <c:v>0.51151999999999997</c:v>
                </c:pt>
                <c:pt idx="10">
                  <c:v>83.26</c:v>
                </c:pt>
                <c:pt idx="11">
                  <c:v>4.1500000000000004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49A-485D-9C8B-D530C288FA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35653407"/>
        <c:axId val="1635649567"/>
      </c:barChart>
      <c:catAx>
        <c:axId val="16356534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649567"/>
        <c:crosses val="autoZero"/>
        <c:auto val="1"/>
        <c:lblAlgn val="ctr"/>
        <c:lblOffset val="100"/>
        <c:noMultiLvlLbl val="0"/>
      </c:catAx>
      <c:valAx>
        <c:axId val="1635649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653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ADMIN!$B$5</c:f>
              <c:strCache>
                <c:ptCount val="1"/>
                <c:pt idx="0">
                  <c:v>Thread Start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ADMIN!$C$5:$N$5</c:f>
              <c:numCache>
                <c:formatCode>General</c:formatCode>
                <c:ptCount val="12"/>
                <c:pt idx="0">
                  <c:v>10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9</c:v>
                </c:pt>
                <c:pt idx="6">
                  <c:v>0</c:v>
                </c:pt>
                <c:pt idx="7">
                  <c:v>9</c:v>
                </c:pt>
                <c:pt idx="8" formatCode="0.00%">
                  <c:v>0</c:v>
                </c:pt>
                <c:pt idx="9">
                  <c:v>6.7430000000000004E-2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A2-42B2-B606-48F908F12843}"/>
            </c:ext>
          </c:extLst>
        </c:ser>
        <c:ser>
          <c:idx val="1"/>
          <c:order val="1"/>
          <c:tx>
            <c:strRef>
              <c:f>ADMIN!$B$6</c:f>
              <c:strCache>
                <c:ptCount val="1"/>
                <c:pt idx="0">
                  <c:v>Launch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ADMIN!$C$6:$N$6</c:f>
              <c:numCache>
                <c:formatCode>General</c:formatCode>
                <c:ptCount val="12"/>
                <c:pt idx="0">
                  <c:v>5</c:v>
                </c:pt>
                <c:pt idx="1">
                  <c:v>2197</c:v>
                </c:pt>
                <c:pt idx="2">
                  <c:v>2204</c:v>
                </c:pt>
                <c:pt idx="3">
                  <c:v>2228</c:v>
                </c:pt>
                <c:pt idx="4">
                  <c:v>2251</c:v>
                </c:pt>
                <c:pt idx="5">
                  <c:v>2251</c:v>
                </c:pt>
                <c:pt idx="6">
                  <c:v>2140</c:v>
                </c:pt>
                <c:pt idx="7">
                  <c:v>2251</c:v>
                </c:pt>
                <c:pt idx="8" formatCode="0.00%">
                  <c:v>0</c:v>
                </c:pt>
                <c:pt idx="9">
                  <c:v>2.2212399999999999</c:v>
                </c:pt>
                <c:pt idx="10">
                  <c:v>228.64</c:v>
                </c:pt>
                <c:pt idx="11">
                  <c:v>3.11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A2-42B2-B606-48F908F12843}"/>
            </c:ext>
          </c:extLst>
        </c:ser>
        <c:ser>
          <c:idx val="2"/>
          <c:order val="2"/>
          <c:tx>
            <c:strRef>
              <c:f>ADMIN!$B$7</c:f>
              <c:strCache>
                <c:ptCount val="1"/>
                <c:pt idx="0">
                  <c:v>Login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ADMIN!$C$7:$N$7</c:f>
              <c:numCache>
                <c:formatCode>General</c:formatCode>
                <c:ptCount val="12"/>
                <c:pt idx="0">
                  <c:v>5</c:v>
                </c:pt>
                <c:pt idx="1">
                  <c:v>5935</c:v>
                </c:pt>
                <c:pt idx="2">
                  <c:v>5953</c:v>
                </c:pt>
                <c:pt idx="3">
                  <c:v>5974</c:v>
                </c:pt>
                <c:pt idx="4">
                  <c:v>5978</c:v>
                </c:pt>
                <c:pt idx="5">
                  <c:v>5978</c:v>
                </c:pt>
                <c:pt idx="6">
                  <c:v>5873</c:v>
                </c:pt>
                <c:pt idx="7">
                  <c:v>5978</c:v>
                </c:pt>
                <c:pt idx="8" formatCode="0.00%">
                  <c:v>0</c:v>
                </c:pt>
                <c:pt idx="9">
                  <c:v>0.38141999999999998</c:v>
                </c:pt>
                <c:pt idx="10">
                  <c:v>47.18</c:v>
                </c:pt>
                <c:pt idx="11">
                  <c:v>3.71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2A2-42B2-B606-48F908F12843}"/>
            </c:ext>
          </c:extLst>
        </c:ser>
        <c:ser>
          <c:idx val="3"/>
          <c:order val="3"/>
          <c:tx>
            <c:strRef>
              <c:f>ADMIN!$B$8</c:f>
              <c:strCache>
                <c:ptCount val="1"/>
                <c:pt idx="0">
                  <c:v>Add PIM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ADMIN!$C$8:$N$8</c:f>
              <c:numCache>
                <c:formatCode>General</c:formatCode>
                <c:ptCount val="12"/>
                <c:pt idx="0">
                  <c:v>10</c:v>
                </c:pt>
                <c:pt idx="1">
                  <c:v>20168</c:v>
                </c:pt>
                <c:pt idx="2">
                  <c:v>19911</c:v>
                </c:pt>
                <c:pt idx="3">
                  <c:v>21380</c:v>
                </c:pt>
                <c:pt idx="4">
                  <c:v>21380</c:v>
                </c:pt>
                <c:pt idx="5">
                  <c:v>21709</c:v>
                </c:pt>
                <c:pt idx="6">
                  <c:v>18608</c:v>
                </c:pt>
                <c:pt idx="7">
                  <c:v>21709</c:v>
                </c:pt>
                <c:pt idx="8" formatCode="0.00%">
                  <c:v>0</c:v>
                </c:pt>
                <c:pt idx="9">
                  <c:v>5.8139999999999997E-2</c:v>
                </c:pt>
                <c:pt idx="10">
                  <c:v>34.15</c:v>
                </c:pt>
                <c:pt idx="11">
                  <c:v>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2A2-42B2-B606-48F908F12843}"/>
            </c:ext>
          </c:extLst>
        </c:ser>
        <c:ser>
          <c:idx val="4"/>
          <c:order val="4"/>
          <c:tx>
            <c:strRef>
              <c:f>ADMIN!$B$9</c:f>
              <c:strCache>
                <c:ptCount val="1"/>
                <c:pt idx="0">
                  <c:v>Add Admin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ADMIN!$C$9:$N$9</c:f>
              <c:numCache>
                <c:formatCode>General</c:formatCode>
                <c:ptCount val="12"/>
                <c:pt idx="0">
                  <c:v>10</c:v>
                </c:pt>
                <c:pt idx="1">
                  <c:v>13187</c:v>
                </c:pt>
                <c:pt idx="2">
                  <c:v>12968</c:v>
                </c:pt>
                <c:pt idx="3">
                  <c:v>13662</c:v>
                </c:pt>
                <c:pt idx="4">
                  <c:v>13662</c:v>
                </c:pt>
                <c:pt idx="5">
                  <c:v>14036</c:v>
                </c:pt>
                <c:pt idx="6">
                  <c:v>12809</c:v>
                </c:pt>
                <c:pt idx="7">
                  <c:v>14036</c:v>
                </c:pt>
                <c:pt idx="8" formatCode="0.00%">
                  <c:v>0</c:v>
                </c:pt>
                <c:pt idx="9">
                  <c:v>6.1370000000000001E-2</c:v>
                </c:pt>
                <c:pt idx="10">
                  <c:v>24.24</c:v>
                </c:pt>
                <c:pt idx="11">
                  <c:v>1.1499999999999999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2A2-42B2-B606-48F908F12843}"/>
            </c:ext>
          </c:extLst>
        </c:ser>
        <c:ser>
          <c:idx val="5"/>
          <c:order val="5"/>
          <c:tx>
            <c:strRef>
              <c:f>ADMIN!$B$10</c:f>
              <c:strCache>
                <c:ptCount val="1"/>
                <c:pt idx="0">
                  <c:v>JSR223 Sampler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ADMIN!$C$10:$N$10</c:f>
              <c:numCache>
                <c:formatCode>General</c:formatCode>
                <c:ptCount val="12"/>
                <c:pt idx="0">
                  <c:v>10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12</c:v>
                </c:pt>
                <c:pt idx="6">
                  <c:v>0</c:v>
                </c:pt>
                <c:pt idx="7">
                  <c:v>12</c:v>
                </c:pt>
                <c:pt idx="8" formatCode="0.00%">
                  <c:v>0</c:v>
                </c:pt>
                <c:pt idx="9">
                  <c:v>7.3779999999999998E-2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2A2-42B2-B606-48F908F12843}"/>
            </c:ext>
          </c:extLst>
        </c:ser>
        <c:ser>
          <c:idx val="6"/>
          <c:order val="6"/>
          <c:tx>
            <c:strRef>
              <c:f>ADMIN!$B$11</c:f>
              <c:strCache>
                <c:ptCount val="1"/>
                <c:pt idx="0">
                  <c:v>Debug Sampler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ADMIN!$C$11:$N$11</c:f>
              <c:numCache>
                <c:formatCode>General</c:formatCode>
                <c:ptCount val="12"/>
                <c:pt idx="0">
                  <c:v>10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1</c:v>
                </c:pt>
                <c:pt idx="5">
                  <c:v>4</c:v>
                </c:pt>
                <c:pt idx="6">
                  <c:v>0</c:v>
                </c:pt>
                <c:pt idx="7">
                  <c:v>4</c:v>
                </c:pt>
                <c:pt idx="8" formatCode="0.00%">
                  <c:v>0</c:v>
                </c:pt>
                <c:pt idx="9">
                  <c:v>7.3789999999999994E-2</c:v>
                </c:pt>
                <c:pt idx="10">
                  <c:v>7.0000000000000007E-2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2A2-42B2-B606-48F908F12843}"/>
            </c:ext>
          </c:extLst>
        </c:ser>
        <c:ser>
          <c:idx val="7"/>
          <c:order val="7"/>
          <c:tx>
            <c:strRef>
              <c:f>ADMIN!$B$12</c:f>
              <c:strCache>
                <c:ptCount val="1"/>
                <c:pt idx="0">
                  <c:v>Thread End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ADMIN!$C$12:$N$12</c:f>
              <c:numCache>
                <c:formatCode>General</c:formatCode>
                <c:ptCount val="12"/>
                <c:pt idx="0">
                  <c:v>10</c:v>
                </c:pt>
                <c:pt idx="1">
                  <c:v>30009</c:v>
                </c:pt>
                <c:pt idx="2">
                  <c:v>2</c:v>
                </c:pt>
                <c:pt idx="3">
                  <c:v>60010</c:v>
                </c:pt>
                <c:pt idx="4">
                  <c:v>60010</c:v>
                </c:pt>
                <c:pt idx="5">
                  <c:v>60069</c:v>
                </c:pt>
                <c:pt idx="6">
                  <c:v>1</c:v>
                </c:pt>
                <c:pt idx="7">
                  <c:v>60069</c:v>
                </c:pt>
                <c:pt idx="8" formatCode="0.00%">
                  <c:v>0</c:v>
                </c:pt>
                <c:pt idx="9">
                  <c:v>7.3789999999999994E-2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2A2-42B2-B606-48F908F12843}"/>
            </c:ext>
          </c:extLst>
        </c:ser>
        <c:ser>
          <c:idx val="8"/>
          <c:order val="8"/>
          <c:tx>
            <c:strRef>
              <c:f>ADMIN!$B$13</c:f>
              <c:strCache>
                <c:ptCount val="1"/>
                <c:pt idx="0">
                  <c:v>Logout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ADMIN!$C$13:$N$13</c:f>
              <c:numCache>
                <c:formatCode>General</c:formatCode>
                <c:ptCount val="12"/>
                <c:pt idx="0">
                  <c:v>5</c:v>
                </c:pt>
                <c:pt idx="1">
                  <c:v>2095</c:v>
                </c:pt>
                <c:pt idx="2">
                  <c:v>2154</c:v>
                </c:pt>
                <c:pt idx="3">
                  <c:v>2197</c:v>
                </c:pt>
                <c:pt idx="4">
                  <c:v>2372</c:v>
                </c:pt>
                <c:pt idx="5">
                  <c:v>2372</c:v>
                </c:pt>
                <c:pt idx="6">
                  <c:v>1853</c:v>
                </c:pt>
                <c:pt idx="7">
                  <c:v>2372</c:v>
                </c:pt>
                <c:pt idx="8" formatCode="0.00%">
                  <c:v>0</c:v>
                </c:pt>
                <c:pt idx="9">
                  <c:v>0.74985000000000002</c:v>
                </c:pt>
                <c:pt idx="10">
                  <c:v>79.34</c:v>
                </c:pt>
                <c:pt idx="11">
                  <c:v>1.77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2A2-42B2-B606-48F908F12843}"/>
            </c:ext>
          </c:extLst>
        </c:ser>
        <c:ser>
          <c:idx val="9"/>
          <c:order val="9"/>
          <c:tx>
            <c:strRef>
              <c:f>ADMIN!$B$14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ADMIN!$C$4:$N$4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ADMIN!$C$14:$N$14</c:f>
              <c:numCache>
                <c:formatCode>General</c:formatCode>
                <c:ptCount val="12"/>
                <c:pt idx="0">
                  <c:v>75</c:v>
                </c:pt>
                <c:pt idx="1">
                  <c:v>9131</c:v>
                </c:pt>
                <c:pt idx="2">
                  <c:v>2140</c:v>
                </c:pt>
                <c:pt idx="3">
                  <c:v>21005</c:v>
                </c:pt>
                <c:pt idx="4">
                  <c:v>60001</c:v>
                </c:pt>
                <c:pt idx="5">
                  <c:v>60010</c:v>
                </c:pt>
                <c:pt idx="6">
                  <c:v>0</c:v>
                </c:pt>
                <c:pt idx="7">
                  <c:v>60069</c:v>
                </c:pt>
                <c:pt idx="8" formatCode="0.00%">
                  <c:v>0</c:v>
                </c:pt>
                <c:pt idx="9">
                  <c:v>0.33784999999999998</c:v>
                </c:pt>
                <c:pt idx="10">
                  <c:v>51.78</c:v>
                </c:pt>
                <c:pt idx="11">
                  <c:v>2.46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2A2-42B2-B606-48F908F128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2266640"/>
        <c:axId val="872267120"/>
      </c:barChart>
      <c:catAx>
        <c:axId val="872266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267120"/>
        <c:crosses val="autoZero"/>
        <c:auto val="1"/>
        <c:lblAlgn val="ctr"/>
        <c:lblOffset val="100"/>
        <c:noMultiLvlLbl val="0"/>
      </c:catAx>
      <c:valAx>
        <c:axId val="872267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266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PIM!$B$5</c:f>
              <c:strCache>
                <c:ptCount val="1"/>
                <c:pt idx="0">
                  <c:v>Thread Start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PIM!$C$5:$N$5</c:f>
              <c:numCache>
                <c:formatCode>General</c:formatCode>
                <c:ptCount val="12"/>
                <c:pt idx="0">
                  <c:v>10</c:v>
                </c:pt>
                <c:pt idx="1">
                  <c:v>1</c:v>
                </c:pt>
                <c:pt idx="2">
                  <c:v>0</c:v>
                </c:pt>
                <c:pt idx="3">
                  <c:v>2</c:v>
                </c:pt>
                <c:pt idx="4">
                  <c:v>2</c:v>
                </c:pt>
                <c:pt idx="5">
                  <c:v>9</c:v>
                </c:pt>
                <c:pt idx="6">
                  <c:v>0</c:v>
                </c:pt>
                <c:pt idx="7">
                  <c:v>9</c:v>
                </c:pt>
                <c:pt idx="8" formatCode="0.00%">
                  <c:v>0</c:v>
                </c:pt>
                <c:pt idx="9">
                  <c:v>3.805E-2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5D-4BC9-8A18-FF45A1111745}"/>
            </c:ext>
          </c:extLst>
        </c:ser>
        <c:ser>
          <c:idx val="1"/>
          <c:order val="1"/>
          <c:tx>
            <c:strRef>
              <c:f>PIM!$B$6</c:f>
              <c:strCache>
                <c:ptCount val="1"/>
                <c:pt idx="0">
                  <c:v>Launch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PIM!$C$6:$N$6</c:f>
              <c:numCache>
                <c:formatCode>General</c:formatCode>
                <c:ptCount val="12"/>
                <c:pt idx="0">
                  <c:v>5</c:v>
                </c:pt>
                <c:pt idx="1">
                  <c:v>3231</c:v>
                </c:pt>
                <c:pt idx="2">
                  <c:v>3279</c:v>
                </c:pt>
                <c:pt idx="3">
                  <c:v>3301</c:v>
                </c:pt>
                <c:pt idx="4">
                  <c:v>3346</c:v>
                </c:pt>
                <c:pt idx="5">
                  <c:v>3346</c:v>
                </c:pt>
                <c:pt idx="6">
                  <c:v>3017</c:v>
                </c:pt>
                <c:pt idx="7">
                  <c:v>3346</c:v>
                </c:pt>
                <c:pt idx="8" formatCode="0.00%">
                  <c:v>0</c:v>
                </c:pt>
                <c:pt idx="9">
                  <c:v>1.4697199999999999</c:v>
                </c:pt>
                <c:pt idx="10">
                  <c:v>151.30000000000001</c:v>
                </c:pt>
                <c:pt idx="11">
                  <c:v>2.06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5D-4BC9-8A18-FF45A1111745}"/>
            </c:ext>
          </c:extLst>
        </c:ser>
        <c:ser>
          <c:idx val="2"/>
          <c:order val="2"/>
          <c:tx>
            <c:strRef>
              <c:f>PIM!$B$7</c:f>
              <c:strCache>
                <c:ptCount val="1"/>
                <c:pt idx="0">
                  <c:v>Login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PIM!$C$7:$N$7</c:f>
              <c:numCache>
                <c:formatCode>General</c:formatCode>
                <c:ptCount val="12"/>
                <c:pt idx="0">
                  <c:v>5</c:v>
                </c:pt>
                <c:pt idx="1">
                  <c:v>13901</c:v>
                </c:pt>
                <c:pt idx="2">
                  <c:v>13734</c:v>
                </c:pt>
                <c:pt idx="3">
                  <c:v>13939</c:v>
                </c:pt>
                <c:pt idx="4">
                  <c:v>14527</c:v>
                </c:pt>
                <c:pt idx="5">
                  <c:v>14527</c:v>
                </c:pt>
                <c:pt idx="6">
                  <c:v>13634</c:v>
                </c:pt>
                <c:pt idx="7">
                  <c:v>14527</c:v>
                </c:pt>
                <c:pt idx="8" formatCode="0.00%">
                  <c:v>0</c:v>
                </c:pt>
                <c:pt idx="9">
                  <c:v>0.22697999999999999</c:v>
                </c:pt>
                <c:pt idx="10">
                  <c:v>28.08</c:v>
                </c:pt>
                <c:pt idx="11">
                  <c:v>2.21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5D-4BC9-8A18-FF45A1111745}"/>
            </c:ext>
          </c:extLst>
        </c:ser>
        <c:ser>
          <c:idx val="3"/>
          <c:order val="3"/>
          <c:tx>
            <c:strRef>
              <c:f>PIM!$B$8</c:f>
              <c:strCache>
                <c:ptCount val="1"/>
                <c:pt idx="0">
                  <c:v>Add PIM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PIM!$C$8:$N$8</c:f>
              <c:numCache>
                <c:formatCode>General</c:formatCode>
                <c:ptCount val="12"/>
                <c:pt idx="0">
                  <c:v>10</c:v>
                </c:pt>
                <c:pt idx="1">
                  <c:v>38157</c:v>
                </c:pt>
                <c:pt idx="2">
                  <c:v>25339</c:v>
                </c:pt>
                <c:pt idx="3">
                  <c:v>49336</c:v>
                </c:pt>
                <c:pt idx="4">
                  <c:v>49336</c:v>
                </c:pt>
                <c:pt idx="5">
                  <c:v>70635</c:v>
                </c:pt>
                <c:pt idx="6">
                  <c:v>22095</c:v>
                </c:pt>
                <c:pt idx="7">
                  <c:v>70635</c:v>
                </c:pt>
                <c:pt idx="8" formatCode="0.00%">
                  <c:v>0</c:v>
                </c:pt>
                <c:pt idx="9">
                  <c:v>3.5319999999999997E-2</c:v>
                </c:pt>
                <c:pt idx="10">
                  <c:v>20.84</c:v>
                </c:pt>
                <c:pt idx="11">
                  <c:v>1.03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C5D-4BC9-8A18-FF45A1111745}"/>
            </c:ext>
          </c:extLst>
        </c:ser>
        <c:ser>
          <c:idx val="4"/>
          <c:order val="4"/>
          <c:tx>
            <c:strRef>
              <c:f>PIM!$B$9</c:f>
              <c:strCache>
                <c:ptCount val="1"/>
                <c:pt idx="0">
                  <c:v>Add Admin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PIM!$C$9:$N$9</c:f>
              <c:numCache>
                <c:formatCode>General</c:formatCode>
                <c:ptCount val="12"/>
                <c:pt idx="0">
                  <c:v>10</c:v>
                </c:pt>
                <c:pt idx="1">
                  <c:v>21799</c:v>
                </c:pt>
                <c:pt idx="2">
                  <c:v>16156</c:v>
                </c:pt>
                <c:pt idx="3">
                  <c:v>29589</c:v>
                </c:pt>
                <c:pt idx="4">
                  <c:v>29589</c:v>
                </c:pt>
                <c:pt idx="5">
                  <c:v>30402</c:v>
                </c:pt>
                <c:pt idx="6">
                  <c:v>14642</c:v>
                </c:pt>
                <c:pt idx="7">
                  <c:v>30402</c:v>
                </c:pt>
                <c:pt idx="8" formatCode="0.00%">
                  <c:v>0</c:v>
                </c:pt>
                <c:pt idx="9">
                  <c:v>3.993E-2</c:v>
                </c:pt>
                <c:pt idx="10">
                  <c:v>15.98</c:v>
                </c:pt>
                <c:pt idx="11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5D-4BC9-8A18-FF45A1111745}"/>
            </c:ext>
          </c:extLst>
        </c:ser>
        <c:ser>
          <c:idx val="5"/>
          <c:order val="5"/>
          <c:tx>
            <c:strRef>
              <c:f>PIM!$B$10</c:f>
              <c:strCache>
                <c:ptCount val="1"/>
                <c:pt idx="0">
                  <c:v>Customer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PIM!$C$10:$N$10</c:f>
              <c:numCache>
                <c:formatCode>General</c:formatCode>
                <c:ptCount val="12"/>
                <c:pt idx="0">
                  <c:v>10</c:v>
                </c:pt>
                <c:pt idx="1">
                  <c:v>26285</c:v>
                </c:pt>
                <c:pt idx="2">
                  <c:v>26457</c:v>
                </c:pt>
                <c:pt idx="3">
                  <c:v>35197</c:v>
                </c:pt>
                <c:pt idx="4">
                  <c:v>35197</c:v>
                </c:pt>
                <c:pt idx="5">
                  <c:v>37301</c:v>
                </c:pt>
                <c:pt idx="6">
                  <c:v>17512</c:v>
                </c:pt>
                <c:pt idx="7">
                  <c:v>37301</c:v>
                </c:pt>
                <c:pt idx="8" formatCode="0.00%">
                  <c:v>0</c:v>
                </c:pt>
                <c:pt idx="9">
                  <c:v>4.24E-2</c:v>
                </c:pt>
                <c:pt idx="10">
                  <c:v>26.52</c:v>
                </c:pt>
                <c:pt idx="11">
                  <c:v>0.87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C5D-4BC9-8A18-FF45A1111745}"/>
            </c:ext>
          </c:extLst>
        </c:ser>
        <c:ser>
          <c:idx val="6"/>
          <c:order val="6"/>
          <c:tx>
            <c:strRef>
              <c:f>PIM!$B$11</c:f>
              <c:strCache>
                <c:ptCount val="1"/>
                <c:pt idx="0">
                  <c:v>Create Project -Time Sheet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PIM!$C$11:$N$11</c:f>
              <c:numCache>
                <c:formatCode>General</c:formatCode>
                <c:ptCount val="12"/>
                <c:pt idx="0">
                  <c:v>10</c:v>
                </c:pt>
                <c:pt idx="1">
                  <c:v>61679</c:v>
                </c:pt>
                <c:pt idx="2">
                  <c:v>54588</c:v>
                </c:pt>
                <c:pt idx="3">
                  <c:v>77206</c:v>
                </c:pt>
                <c:pt idx="4">
                  <c:v>77206</c:v>
                </c:pt>
                <c:pt idx="5">
                  <c:v>79111</c:v>
                </c:pt>
                <c:pt idx="6">
                  <c:v>47654</c:v>
                </c:pt>
                <c:pt idx="7">
                  <c:v>79111</c:v>
                </c:pt>
                <c:pt idx="8" formatCode="0.00%">
                  <c:v>0</c:v>
                </c:pt>
                <c:pt idx="9">
                  <c:v>3.9109999999999999E-2</c:v>
                </c:pt>
                <c:pt idx="10">
                  <c:v>50.92</c:v>
                </c:pt>
                <c:pt idx="11">
                  <c:v>2.4500000000000002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5D-4BC9-8A18-FF45A1111745}"/>
            </c:ext>
          </c:extLst>
        </c:ser>
        <c:ser>
          <c:idx val="7"/>
          <c:order val="7"/>
          <c:tx>
            <c:strRef>
              <c:f>PIM!$B$12</c:f>
              <c:strCache>
                <c:ptCount val="1"/>
                <c:pt idx="0">
                  <c:v>Thread End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PIM!$C$12:$N$12</c:f>
              <c:numCache>
                <c:formatCode>General</c:formatCode>
                <c:ptCount val="12"/>
                <c:pt idx="0">
                  <c:v>10</c:v>
                </c:pt>
                <c:pt idx="1">
                  <c:v>3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27</c:v>
                </c:pt>
                <c:pt idx="6">
                  <c:v>0</c:v>
                </c:pt>
                <c:pt idx="7">
                  <c:v>27</c:v>
                </c:pt>
                <c:pt idx="8" formatCode="0.00%">
                  <c:v>0</c:v>
                </c:pt>
                <c:pt idx="9">
                  <c:v>5.6529999999999997E-2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C5D-4BC9-8A18-FF45A1111745}"/>
            </c:ext>
          </c:extLst>
        </c:ser>
        <c:ser>
          <c:idx val="8"/>
          <c:order val="8"/>
          <c:tx>
            <c:strRef>
              <c:f>PIM!$B$13</c:f>
              <c:strCache>
                <c:ptCount val="1"/>
                <c:pt idx="0">
                  <c:v>Logout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PIM!$C$13:$N$13</c:f>
              <c:numCache>
                <c:formatCode>General</c:formatCode>
                <c:ptCount val="12"/>
                <c:pt idx="0">
                  <c:v>5</c:v>
                </c:pt>
                <c:pt idx="1">
                  <c:v>2318</c:v>
                </c:pt>
                <c:pt idx="2">
                  <c:v>2442</c:v>
                </c:pt>
                <c:pt idx="3">
                  <c:v>2687</c:v>
                </c:pt>
                <c:pt idx="4">
                  <c:v>2691</c:v>
                </c:pt>
                <c:pt idx="5">
                  <c:v>2691</c:v>
                </c:pt>
                <c:pt idx="6">
                  <c:v>1839</c:v>
                </c:pt>
                <c:pt idx="7">
                  <c:v>2691</c:v>
                </c:pt>
                <c:pt idx="8" formatCode="0.00%">
                  <c:v>0</c:v>
                </c:pt>
                <c:pt idx="9">
                  <c:v>0.20949999999999999</c:v>
                </c:pt>
                <c:pt idx="10">
                  <c:v>22.21</c:v>
                </c:pt>
                <c:pt idx="1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C5D-4BC9-8A18-FF45A1111745}"/>
            </c:ext>
          </c:extLst>
        </c:ser>
        <c:ser>
          <c:idx val="9"/>
          <c:order val="9"/>
          <c:tx>
            <c:strRef>
              <c:f>PIM!$B$14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PIM!$C$4:$N$4</c:f>
              <c:strCache>
                <c:ptCount val="12"/>
                <c:pt idx="0">
                  <c:v># Samples</c:v>
                </c:pt>
                <c:pt idx="1">
                  <c:v>Average</c:v>
                </c:pt>
                <c:pt idx="2">
                  <c:v>Median</c:v>
                </c:pt>
                <c:pt idx="3">
                  <c:v>90% Line</c:v>
                </c:pt>
                <c:pt idx="4">
                  <c:v>95% Line</c:v>
                </c:pt>
                <c:pt idx="5">
                  <c:v>99% Line</c:v>
                </c:pt>
                <c:pt idx="6">
                  <c:v>Min</c:v>
                </c:pt>
                <c:pt idx="7">
                  <c:v>Max</c:v>
                </c:pt>
                <c:pt idx="8">
                  <c:v>Error %</c:v>
                </c:pt>
                <c:pt idx="9">
                  <c:v>Throughput</c:v>
                </c:pt>
                <c:pt idx="10">
                  <c:v>Received KB/sec</c:v>
                </c:pt>
                <c:pt idx="11">
                  <c:v>Sent KB/sec</c:v>
                </c:pt>
              </c:strCache>
            </c:strRef>
          </c:cat>
          <c:val>
            <c:numRef>
              <c:f>PIM!$C$14:$N$14</c:f>
              <c:numCache>
                <c:formatCode>General</c:formatCode>
                <c:ptCount val="12"/>
                <c:pt idx="0">
                  <c:v>75</c:v>
                </c:pt>
                <c:pt idx="1">
                  <c:v>21020</c:v>
                </c:pt>
                <c:pt idx="2">
                  <c:v>15379</c:v>
                </c:pt>
                <c:pt idx="3">
                  <c:v>50369</c:v>
                </c:pt>
                <c:pt idx="4">
                  <c:v>70635</c:v>
                </c:pt>
                <c:pt idx="5">
                  <c:v>77206</c:v>
                </c:pt>
                <c:pt idx="6">
                  <c:v>0</c:v>
                </c:pt>
                <c:pt idx="7">
                  <c:v>79111</c:v>
                </c:pt>
                <c:pt idx="8" formatCode="0.00%">
                  <c:v>0</c:v>
                </c:pt>
                <c:pt idx="9">
                  <c:v>0.17369000000000001</c:v>
                </c:pt>
                <c:pt idx="10">
                  <c:v>71.42</c:v>
                </c:pt>
                <c:pt idx="11">
                  <c:v>3.19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C5D-4BC9-8A18-FF45A11117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35653407"/>
        <c:axId val="1635649567"/>
      </c:barChart>
      <c:catAx>
        <c:axId val="16356534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649567"/>
        <c:crosses val="autoZero"/>
        <c:auto val="1"/>
        <c:lblAlgn val="ctr"/>
        <c:lblOffset val="100"/>
        <c:noMultiLvlLbl val="0"/>
      </c:catAx>
      <c:valAx>
        <c:axId val="1635649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653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sv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2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15036-863C-8CCF-7193-6D0288647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B60262-0D9E-4609-5349-18898882F7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208E46-D5C5-9CEE-6BFD-29AEB75A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46B54-7A2B-CB4B-5077-CB337F4AC2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898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9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9FE9F-26D7-3AF5-97A6-BE4780985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368060-5A6A-3706-1F3F-B9C93637F0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ED6E91-61DF-FECB-0B8A-589BA19BAD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D1488-0298-FC96-0F72-4D3D2632E7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148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378AF-5150-3517-2107-E6372F2D8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3611DB-DFA2-A8A8-78B9-3C5969E7F4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3D9BC-49A5-C06A-5830-83DC0067B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B8CE1-B671-B964-9CB3-A890BC5D7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493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33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paper texture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AA43A8-9C57-42ED-AFE4-B30FF91A6411}" type="datetime1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C70D7CC5-559A-46A8-994D-E0B9B774EA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913439" cy="6857999"/>
          </a:xfrm>
          <a:custGeom>
            <a:avLst/>
            <a:gdLst>
              <a:gd name="connsiteX0" fmla="*/ 0 w 5913439"/>
              <a:gd name="connsiteY0" fmla="*/ 0 h 6857999"/>
              <a:gd name="connsiteX1" fmla="*/ 5786218 w 5913439"/>
              <a:gd name="connsiteY1" fmla="*/ 0 h 6857999"/>
              <a:gd name="connsiteX2" fmla="*/ 5788155 w 5913439"/>
              <a:gd name="connsiteY2" fmla="*/ 805 h 6857999"/>
              <a:gd name="connsiteX3" fmla="*/ 5805219 w 5913439"/>
              <a:gd name="connsiteY3" fmla="*/ 8439 h 6857999"/>
              <a:gd name="connsiteX4" fmla="*/ 5822732 w 5913439"/>
              <a:gd name="connsiteY4" fmla="*/ 14726 h 6857999"/>
              <a:gd name="connsiteX5" fmla="*/ 5840245 w 5913439"/>
              <a:gd name="connsiteY5" fmla="*/ 20563 h 6857999"/>
              <a:gd name="connsiteX6" fmla="*/ 5848777 w 5913439"/>
              <a:gd name="connsiteY6" fmla="*/ 23258 h 6857999"/>
              <a:gd name="connsiteX7" fmla="*/ 5858206 w 5913439"/>
              <a:gd name="connsiteY7" fmla="*/ 25503 h 6857999"/>
              <a:gd name="connsiteX8" fmla="*/ 5866738 w 5913439"/>
              <a:gd name="connsiteY8" fmla="*/ 27299 h 6857999"/>
              <a:gd name="connsiteX9" fmla="*/ 5875719 w 5913439"/>
              <a:gd name="connsiteY9" fmla="*/ 28646 h 6857999"/>
              <a:gd name="connsiteX10" fmla="*/ 5885149 w 5913439"/>
              <a:gd name="connsiteY10" fmla="*/ 29993 h 6857999"/>
              <a:gd name="connsiteX11" fmla="*/ 5894130 w 5913439"/>
              <a:gd name="connsiteY11" fmla="*/ 30891 h 6857999"/>
              <a:gd name="connsiteX12" fmla="*/ 5896375 w 5913439"/>
              <a:gd name="connsiteY12" fmla="*/ 30891 h 6857999"/>
              <a:gd name="connsiteX13" fmla="*/ 5898621 w 5913439"/>
              <a:gd name="connsiteY13" fmla="*/ 31790 h 6857999"/>
              <a:gd name="connsiteX14" fmla="*/ 5900417 w 5913439"/>
              <a:gd name="connsiteY14" fmla="*/ 33137 h 6857999"/>
              <a:gd name="connsiteX15" fmla="*/ 5902662 w 5913439"/>
              <a:gd name="connsiteY15" fmla="*/ 34484 h 6857999"/>
              <a:gd name="connsiteX16" fmla="*/ 5906254 w 5913439"/>
              <a:gd name="connsiteY16" fmla="*/ 38076 h 6857999"/>
              <a:gd name="connsiteX17" fmla="*/ 5908949 w 5913439"/>
              <a:gd name="connsiteY17" fmla="*/ 42117 h 6857999"/>
              <a:gd name="connsiteX18" fmla="*/ 5910296 w 5913439"/>
              <a:gd name="connsiteY18" fmla="*/ 45261 h 6857999"/>
              <a:gd name="connsiteX19" fmla="*/ 5911643 w 5913439"/>
              <a:gd name="connsiteY19" fmla="*/ 49751 h 6857999"/>
              <a:gd name="connsiteX20" fmla="*/ 5912541 w 5913439"/>
              <a:gd name="connsiteY20" fmla="*/ 55589 h 6857999"/>
              <a:gd name="connsiteX21" fmla="*/ 5912990 w 5913439"/>
              <a:gd name="connsiteY21" fmla="*/ 61876 h 6857999"/>
              <a:gd name="connsiteX22" fmla="*/ 5913439 w 5913439"/>
              <a:gd name="connsiteY22" fmla="*/ 78490 h 6857999"/>
              <a:gd name="connsiteX23" fmla="*/ 5912990 w 5913439"/>
              <a:gd name="connsiteY23" fmla="*/ 98697 h 6857999"/>
              <a:gd name="connsiteX24" fmla="*/ 5912092 w 5913439"/>
              <a:gd name="connsiteY24" fmla="*/ 121598 h 6857999"/>
              <a:gd name="connsiteX25" fmla="*/ 5910296 w 5913439"/>
              <a:gd name="connsiteY25" fmla="*/ 146296 h 6857999"/>
              <a:gd name="connsiteX26" fmla="*/ 5907601 w 5913439"/>
              <a:gd name="connsiteY26" fmla="*/ 172790 h 6857999"/>
              <a:gd name="connsiteX27" fmla="*/ 5904907 w 5913439"/>
              <a:gd name="connsiteY27" fmla="*/ 199732 h 6857999"/>
              <a:gd name="connsiteX28" fmla="*/ 5901315 w 5913439"/>
              <a:gd name="connsiteY28" fmla="*/ 226226 h 6857999"/>
              <a:gd name="connsiteX29" fmla="*/ 5897273 w 5913439"/>
              <a:gd name="connsiteY29" fmla="*/ 252271 h 6857999"/>
              <a:gd name="connsiteX30" fmla="*/ 5892783 w 5913439"/>
              <a:gd name="connsiteY30" fmla="*/ 277417 h 6857999"/>
              <a:gd name="connsiteX31" fmla="*/ 5888742 w 5913439"/>
              <a:gd name="connsiteY31" fmla="*/ 299420 h 6857999"/>
              <a:gd name="connsiteX32" fmla="*/ 5884251 w 5913439"/>
              <a:gd name="connsiteY32" fmla="*/ 319178 h 6857999"/>
              <a:gd name="connsiteX33" fmla="*/ 5882006 w 5913439"/>
              <a:gd name="connsiteY33" fmla="*/ 327261 h 6857999"/>
              <a:gd name="connsiteX34" fmla="*/ 5879761 w 5913439"/>
              <a:gd name="connsiteY34" fmla="*/ 334895 h 6857999"/>
              <a:gd name="connsiteX35" fmla="*/ 5877515 w 5913439"/>
              <a:gd name="connsiteY35" fmla="*/ 341631 h 6857999"/>
              <a:gd name="connsiteX36" fmla="*/ 5875270 w 5913439"/>
              <a:gd name="connsiteY36" fmla="*/ 346570 h 6857999"/>
              <a:gd name="connsiteX37" fmla="*/ 5873025 w 5913439"/>
              <a:gd name="connsiteY37" fmla="*/ 350611 h 6857999"/>
              <a:gd name="connsiteX38" fmla="*/ 5871229 w 5913439"/>
              <a:gd name="connsiteY38" fmla="*/ 353306 h 6857999"/>
              <a:gd name="connsiteX39" fmla="*/ 5866289 w 5913439"/>
              <a:gd name="connsiteY39" fmla="*/ 356898 h 6857999"/>
              <a:gd name="connsiteX40" fmla="*/ 5861350 w 5913439"/>
              <a:gd name="connsiteY40" fmla="*/ 359592 h 6857999"/>
              <a:gd name="connsiteX41" fmla="*/ 5855512 w 5913439"/>
              <a:gd name="connsiteY41" fmla="*/ 362736 h 6857999"/>
              <a:gd name="connsiteX42" fmla="*/ 5849675 w 5913439"/>
              <a:gd name="connsiteY42" fmla="*/ 364981 h 6857999"/>
              <a:gd name="connsiteX43" fmla="*/ 5838448 w 5913439"/>
              <a:gd name="connsiteY43" fmla="*/ 369471 h 6857999"/>
              <a:gd name="connsiteX44" fmla="*/ 5826773 w 5913439"/>
              <a:gd name="connsiteY44" fmla="*/ 374411 h 6857999"/>
              <a:gd name="connsiteX45" fmla="*/ 5821834 w 5913439"/>
              <a:gd name="connsiteY45" fmla="*/ 378452 h 6857999"/>
              <a:gd name="connsiteX46" fmla="*/ 5816894 w 5913439"/>
              <a:gd name="connsiteY46" fmla="*/ 382045 h 6857999"/>
              <a:gd name="connsiteX47" fmla="*/ 5813751 w 5913439"/>
              <a:gd name="connsiteY47" fmla="*/ 385637 h 6857999"/>
              <a:gd name="connsiteX48" fmla="*/ 5810608 w 5913439"/>
              <a:gd name="connsiteY48" fmla="*/ 388780 h 6857999"/>
              <a:gd name="connsiteX49" fmla="*/ 5808812 w 5913439"/>
              <a:gd name="connsiteY49" fmla="*/ 391924 h 6857999"/>
              <a:gd name="connsiteX50" fmla="*/ 5807015 w 5913439"/>
              <a:gd name="connsiteY50" fmla="*/ 395067 h 6857999"/>
              <a:gd name="connsiteX51" fmla="*/ 5806117 w 5913439"/>
              <a:gd name="connsiteY51" fmla="*/ 397761 h 6857999"/>
              <a:gd name="connsiteX52" fmla="*/ 5805668 w 5913439"/>
              <a:gd name="connsiteY52" fmla="*/ 400905 h 6857999"/>
              <a:gd name="connsiteX53" fmla="*/ 5806117 w 5913439"/>
              <a:gd name="connsiteY53" fmla="*/ 403599 h 6857999"/>
              <a:gd name="connsiteX54" fmla="*/ 5806566 w 5913439"/>
              <a:gd name="connsiteY54" fmla="*/ 405844 h 6857999"/>
              <a:gd name="connsiteX55" fmla="*/ 5807464 w 5913439"/>
              <a:gd name="connsiteY55" fmla="*/ 408538 h 6857999"/>
              <a:gd name="connsiteX56" fmla="*/ 5808812 w 5913439"/>
              <a:gd name="connsiteY56" fmla="*/ 410784 h 6857999"/>
              <a:gd name="connsiteX57" fmla="*/ 5812404 w 5913439"/>
              <a:gd name="connsiteY57" fmla="*/ 416172 h 6857999"/>
              <a:gd name="connsiteX58" fmla="*/ 5816894 w 5913439"/>
              <a:gd name="connsiteY58" fmla="*/ 420662 h 6857999"/>
              <a:gd name="connsiteX59" fmla="*/ 5827671 w 5913439"/>
              <a:gd name="connsiteY59" fmla="*/ 430092 h 6857999"/>
              <a:gd name="connsiteX60" fmla="*/ 5832611 w 5913439"/>
              <a:gd name="connsiteY60" fmla="*/ 435032 h 6857999"/>
              <a:gd name="connsiteX61" fmla="*/ 5837101 w 5913439"/>
              <a:gd name="connsiteY61" fmla="*/ 439971 h 6857999"/>
              <a:gd name="connsiteX62" fmla="*/ 5838898 w 5913439"/>
              <a:gd name="connsiteY62" fmla="*/ 442666 h 6857999"/>
              <a:gd name="connsiteX63" fmla="*/ 5840694 w 5913439"/>
              <a:gd name="connsiteY63" fmla="*/ 445360 h 6857999"/>
              <a:gd name="connsiteX64" fmla="*/ 5842041 w 5913439"/>
              <a:gd name="connsiteY64" fmla="*/ 448054 h 6857999"/>
              <a:gd name="connsiteX65" fmla="*/ 5842939 w 5913439"/>
              <a:gd name="connsiteY65" fmla="*/ 451647 h 6857999"/>
              <a:gd name="connsiteX66" fmla="*/ 5843388 w 5913439"/>
              <a:gd name="connsiteY66" fmla="*/ 454790 h 6857999"/>
              <a:gd name="connsiteX67" fmla="*/ 5843388 w 5913439"/>
              <a:gd name="connsiteY67" fmla="*/ 457933 h 6857999"/>
              <a:gd name="connsiteX68" fmla="*/ 5842939 w 5913439"/>
              <a:gd name="connsiteY68" fmla="*/ 461526 h 6857999"/>
              <a:gd name="connsiteX69" fmla="*/ 5842041 w 5913439"/>
              <a:gd name="connsiteY69" fmla="*/ 465118 h 6857999"/>
              <a:gd name="connsiteX70" fmla="*/ 5834856 w 5913439"/>
              <a:gd name="connsiteY70" fmla="*/ 461526 h 6857999"/>
              <a:gd name="connsiteX71" fmla="*/ 5827671 w 5913439"/>
              <a:gd name="connsiteY71" fmla="*/ 459280 h 6857999"/>
              <a:gd name="connsiteX72" fmla="*/ 5821385 w 5913439"/>
              <a:gd name="connsiteY72" fmla="*/ 457933 h 6857999"/>
              <a:gd name="connsiteX73" fmla="*/ 5815098 w 5913439"/>
              <a:gd name="connsiteY73" fmla="*/ 457484 h 6857999"/>
              <a:gd name="connsiteX74" fmla="*/ 5809710 w 5913439"/>
              <a:gd name="connsiteY74" fmla="*/ 457933 h 6857999"/>
              <a:gd name="connsiteX75" fmla="*/ 5804321 w 5913439"/>
              <a:gd name="connsiteY75" fmla="*/ 459280 h 6857999"/>
              <a:gd name="connsiteX76" fmla="*/ 5799831 w 5913439"/>
              <a:gd name="connsiteY76" fmla="*/ 461076 h 6857999"/>
              <a:gd name="connsiteX77" fmla="*/ 5795340 w 5913439"/>
              <a:gd name="connsiteY77" fmla="*/ 463771 h 6857999"/>
              <a:gd name="connsiteX78" fmla="*/ 5790850 w 5913439"/>
              <a:gd name="connsiteY78" fmla="*/ 466914 h 6857999"/>
              <a:gd name="connsiteX79" fmla="*/ 5786808 w 5913439"/>
              <a:gd name="connsiteY79" fmla="*/ 470506 h 6857999"/>
              <a:gd name="connsiteX80" fmla="*/ 5782767 w 5913439"/>
              <a:gd name="connsiteY80" fmla="*/ 474548 h 6857999"/>
              <a:gd name="connsiteX81" fmla="*/ 5779175 w 5913439"/>
              <a:gd name="connsiteY81" fmla="*/ 479038 h 6857999"/>
              <a:gd name="connsiteX82" fmla="*/ 5772439 w 5913439"/>
              <a:gd name="connsiteY82" fmla="*/ 488917 h 6857999"/>
              <a:gd name="connsiteX83" fmla="*/ 5765703 w 5913439"/>
              <a:gd name="connsiteY83" fmla="*/ 499245 h 6857999"/>
              <a:gd name="connsiteX84" fmla="*/ 5758968 w 5913439"/>
              <a:gd name="connsiteY84" fmla="*/ 510023 h 6857999"/>
              <a:gd name="connsiteX85" fmla="*/ 5752232 w 5913439"/>
              <a:gd name="connsiteY85" fmla="*/ 519902 h 6857999"/>
              <a:gd name="connsiteX86" fmla="*/ 5748639 w 5913439"/>
              <a:gd name="connsiteY86" fmla="*/ 524841 h 6857999"/>
              <a:gd name="connsiteX87" fmla="*/ 5744149 w 5913439"/>
              <a:gd name="connsiteY87" fmla="*/ 529331 h 6857999"/>
              <a:gd name="connsiteX88" fmla="*/ 5740108 w 5913439"/>
              <a:gd name="connsiteY88" fmla="*/ 533373 h 6857999"/>
              <a:gd name="connsiteX89" fmla="*/ 5736066 w 5913439"/>
              <a:gd name="connsiteY89" fmla="*/ 536965 h 6857999"/>
              <a:gd name="connsiteX90" fmla="*/ 5731127 w 5913439"/>
              <a:gd name="connsiteY90" fmla="*/ 539659 h 6857999"/>
              <a:gd name="connsiteX91" fmla="*/ 5726187 w 5913439"/>
              <a:gd name="connsiteY91" fmla="*/ 542354 h 6857999"/>
              <a:gd name="connsiteX92" fmla="*/ 5721248 w 5913439"/>
              <a:gd name="connsiteY92" fmla="*/ 544150 h 6857999"/>
              <a:gd name="connsiteX93" fmla="*/ 5715410 w 5913439"/>
              <a:gd name="connsiteY93" fmla="*/ 545048 h 6857999"/>
              <a:gd name="connsiteX94" fmla="*/ 5709124 w 5913439"/>
              <a:gd name="connsiteY94" fmla="*/ 545497 h 6857999"/>
              <a:gd name="connsiteX95" fmla="*/ 5702388 w 5913439"/>
              <a:gd name="connsiteY95" fmla="*/ 545048 h 6857999"/>
              <a:gd name="connsiteX96" fmla="*/ 5695203 w 5913439"/>
              <a:gd name="connsiteY96" fmla="*/ 543701 h 6857999"/>
              <a:gd name="connsiteX97" fmla="*/ 5688018 w 5913439"/>
              <a:gd name="connsiteY97" fmla="*/ 541007 h 6857999"/>
              <a:gd name="connsiteX98" fmla="*/ 5659729 w 5913439"/>
              <a:gd name="connsiteY98" fmla="*/ 546844 h 6857999"/>
              <a:gd name="connsiteX99" fmla="*/ 5631888 w 5913439"/>
              <a:gd name="connsiteY99" fmla="*/ 551335 h 6857999"/>
              <a:gd name="connsiteX100" fmla="*/ 5604496 w 5913439"/>
              <a:gd name="connsiteY100" fmla="*/ 555825 h 6857999"/>
              <a:gd name="connsiteX101" fmla="*/ 5576206 w 5913439"/>
              <a:gd name="connsiteY101" fmla="*/ 559417 h 6857999"/>
              <a:gd name="connsiteX102" fmla="*/ 5548366 w 5913439"/>
              <a:gd name="connsiteY102" fmla="*/ 562112 h 6857999"/>
              <a:gd name="connsiteX103" fmla="*/ 5534445 w 5913439"/>
              <a:gd name="connsiteY103" fmla="*/ 563010 h 6857999"/>
              <a:gd name="connsiteX104" fmla="*/ 5520076 w 5913439"/>
              <a:gd name="connsiteY104" fmla="*/ 563459 h 6857999"/>
              <a:gd name="connsiteX105" fmla="*/ 5506155 w 5913439"/>
              <a:gd name="connsiteY105" fmla="*/ 563908 h 6857999"/>
              <a:gd name="connsiteX106" fmla="*/ 5491786 w 5913439"/>
              <a:gd name="connsiteY106" fmla="*/ 563908 h 6857999"/>
              <a:gd name="connsiteX107" fmla="*/ 5477417 w 5913439"/>
              <a:gd name="connsiteY107" fmla="*/ 563459 h 6857999"/>
              <a:gd name="connsiteX108" fmla="*/ 5463496 w 5913439"/>
              <a:gd name="connsiteY108" fmla="*/ 563010 h 6857999"/>
              <a:gd name="connsiteX109" fmla="*/ 5434308 w 5913439"/>
              <a:gd name="connsiteY109" fmla="*/ 566602 h 6857999"/>
              <a:gd name="connsiteX110" fmla="*/ 5405120 w 5913439"/>
              <a:gd name="connsiteY110" fmla="*/ 569746 h 6857999"/>
              <a:gd name="connsiteX111" fmla="*/ 5376381 w 5913439"/>
              <a:gd name="connsiteY111" fmla="*/ 572440 h 6857999"/>
              <a:gd name="connsiteX112" fmla="*/ 5347193 w 5913439"/>
              <a:gd name="connsiteY112" fmla="*/ 574236 h 6857999"/>
              <a:gd name="connsiteX113" fmla="*/ 5318006 w 5913439"/>
              <a:gd name="connsiteY113" fmla="*/ 576032 h 6857999"/>
              <a:gd name="connsiteX114" fmla="*/ 5288818 w 5913439"/>
              <a:gd name="connsiteY114" fmla="*/ 577379 h 6857999"/>
              <a:gd name="connsiteX115" fmla="*/ 5259630 w 5913439"/>
              <a:gd name="connsiteY115" fmla="*/ 577828 h 6857999"/>
              <a:gd name="connsiteX116" fmla="*/ 5230891 w 5913439"/>
              <a:gd name="connsiteY116" fmla="*/ 578726 h 6857999"/>
              <a:gd name="connsiteX117" fmla="*/ 5172515 w 5913439"/>
              <a:gd name="connsiteY117" fmla="*/ 579624 h 6857999"/>
              <a:gd name="connsiteX118" fmla="*/ 5113690 w 5913439"/>
              <a:gd name="connsiteY118" fmla="*/ 580074 h 6857999"/>
              <a:gd name="connsiteX119" fmla="*/ 5055763 w 5913439"/>
              <a:gd name="connsiteY119" fmla="*/ 580972 h 6857999"/>
              <a:gd name="connsiteX120" fmla="*/ 5026575 w 5913439"/>
              <a:gd name="connsiteY120" fmla="*/ 581870 h 6857999"/>
              <a:gd name="connsiteX121" fmla="*/ 4996938 w 5913439"/>
              <a:gd name="connsiteY121" fmla="*/ 583217 h 6857999"/>
              <a:gd name="connsiteX122" fmla="*/ 4399709 w 5913439"/>
              <a:gd name="connsiteY122" fmla="*/ 602077 h 6857999"/>
              <a:gd name="connsiteX123" fmla="*/ 4399260 w 5913439"/>
              <a:gd name="connsiteY123" fmla="*/ 622284 h 6857999"/>
              <a:gd name="connsiteX124" fmla="*/ 4438775 w 5913439"/>
              <a:gd name="connsiteY124" fmla="*/ 631265 h 6857999"/>
              <a:gd name="connsiteX125" fmla="*/ 4478740 w 5913439"/>
              <a:gd name="connsiteY125" fmla="*/ 640246 h 6857999"/>
              <a:gd name="connsiteX126" fmla="*/ 4518257 w 5913439"/>
              <a:gd name="connsiteY126" fmla="*/ 648328 h 6857999"/>
              <a:gd name="connsiteX127" fmla="*/ 4558221 w 5913439"/>
              <a:gd name="connsiteY127" fmla="*/ 656411 h 6857999"/>
              <a:gd name="connsiteX128" fmla="*/ 4717632 w 5913439"/>
              <a:gd name="connsiteY128" fmla="*/ 688293 h 6857999"/>
              <a:gd name="connsiteX129" fmla="*/ 4757597 w 5913439"/>
              <a:gd name="connsiteY129" fmla="*/ 696376 h 6857999"/>
              <a:gd name="connsiteX130" fmla="*/ 4797113 w 5913439"/>
              <a:gd name="connsiteY130" fmla="*/ 704459 h 6857999"/>
              <a:gd name="connsiteX131" fmla="*/ 4837078 w 5913439"/>
              <a:gd name="connsiteY131" fmla="*/ 713889 h 6857999"/>
              <a:gd name="connsiteX132" fmla="*/ 4876594 w 5913439"/>
              <a:gd name="connsiteY132" fmla="*/ 722870 h 6857999"/>
              <a:gd name="connsiteX133" fmla="*/ 4915661 w 5913439"/>
              <a:gd name="connsiteY133" fmla="*/ 732300 h 6857999"/>
              <a:gd name="connsiteX134" fmla="*/ 4955177 w 5913439"/>
              <a:gd name="connsiteY134" fmla="*/ 743077 h 6857999"/>
              <a:gd name="connsiteX135" fmla="*/ 4994244 w 5913439"/>
              <a:gd name="connsiteY135" fmla="*/ 754303 h 6857999"/>
              <a:gd name="connsiteX136" fmla="*/ 5033311 w 5913439"/>
              <a:gd name="connsiteY136" fmla="*/ 765978 h 6857999"/>
              <a:gd name="connsiteX137" fmla="*/ 5049926 w 5913439"/>
              <a:gd name="connsiteY137" fmla="*/ 764631 h 6857999"/>
              <a:gd name="connsiteX138" fmla="*/ 5065642 w 5913439"/>
              <a:gd name="connsiteY138" fmla="*/ 764182 h 6857999"/>
              <a:gd name="connsiteX139" fmla="*/ 5082257 w 5913439"/>
              <a:gd name="connsiteY139" fmla="*/ 764631 h 6857999"/>
              <a:gd name="connsiteX140" fmla="*/ 5097973 w 5913439"/>
              <a:gd name="connsiteY140" fmla="*/ 766427 h 6857999"/>
              <a:gd name="connsiteX141" fmla="*/ 5113690 w 5913439"/>
              <a:gd name="connsiteY141" fmla="*/ 768672 h 6857999"/>
              <a:gd name="connsiteX142" fmla="*/ 5129856 w 5913439"/>
              <a:gd name="connsiteY142" fmla="*/ 771816 h 6857999"/>
              <a:gd name="connsiteX143" fmla="*/ 5145572 w 5913439"/>
              <a:gd name="connsiteY143" fmla="*/ 776306 h 6857999"/>
              <a:gd name="connsiteX144" fmla="*/ 5161289 w 5913439"/>
              <a:gd name="connsiteY144" fmla="*/ 782593 h 6857999"/>
              <a:gd name="connsiteX145" fmla="*/ 5167126 w 5913439"/>
              <a:gd name="connsiteY145" fmla="*/ 782144 h 6857999"/>
              <a:gd name="connsiteX146" fmla="*/ 5172964 w 5913439"/>
              <a:gd name="connsiteY146" fmla="*/ 782144 h 6857999"/>
              <a:gd name="connsiteX147" fmla="*/ 5178353 w 5913439"/>
              <a:gd name="connsiteY147" fmla="*/ 782593 h 6857999"/>
              <a:gd name="connsiteX148" fmla="*/ 5184190 w 5913439"/>
              <a:gd name="connsiteY148" fmla="*/ 783042 h 6857999"/>
              <a:gd name="connsiteX149" fmla="*/ 5189579 w 5913439"/>
              <a:gd name="connsiteY149" fmla="*/ 784389 h 6857999"/>
              <a:gd name="connsiteX150" fmla="*/ 5194967 w 5913439"/>
              <a:gd name="connsiteY150" fmla="*/ 785736 h 6857999"/>
              <a:gd name="connsiteX151" fmla="*/ 5200356 w 5913439"/>
              <a:gd name="connsiteY151" fmla="*/ 787532 h 6857999"/>
              <a:gd name="connsiteX152" fmla="*/ 5205295 w 5913439"/>
              <a:gd name="connsiteY152" fmla="*/ 789329 h 6857999"/>
              <a:gd name="connsiteX153" fmla="*/ 5215174 w 5913439"/>
              <a:gd name="connsiteY153" fmla="*/ 793819 h 6857999"/>
              <a:gd name="connsiteX154" fmla="*/ 5224604 w 5913439"/>
              <a:gd name="connsiteY154" fmla="*/ 799207 h 6857999"/>
              <a:gd name="connsiteX155" fmla="*/ 5234483 w 5913439"/>
              <a:gd name="connsiteY155" fmla="*/ 805045 h 6857999"/>
              <a:gd name="connsiteX156" fmla="*/ 5243913 w 5913439"/>
              <a:gd name="connsiteY156" fmla="*/ 810883 h 6857999"/>
              <a:gd name="connsiteX157" fmla="*/ 5253343 w 5913439"/>
              <a:gd name="connsiteY157" fmla="*/ 817618 h 6857999"/>
              <a:gd name="connsiteX158" fmla="*/ 5263222 w 5913439"/>
              <a:gd name="connsiteY158" fmla="*/ 823456 h 6857999"/>
              <a:gd name="connsiteX159" fmla="*/ 5273101 w 5913439"/>
              <a:gd name="connsiteY159" fmla="*/ 828844 h 6857999"/>
              <a:gd name="connsiteX160" fmla="*/ 5283429 w 5913439"/>
              <a:gd name="connsiteY160" fmla="*/ 833784 h 6857999"/>
              <a:gd name="connsiteX161" fmla="*/ 5293757 w 5913439"/>
              <a:gd name="connsiteY161" fmla="*/ 837376 h 6857999"/>
              <a:gd name="connsiteX162" fmla="*/ 5299146 w 5913439"/>
              <a:gd name="connsiteY162" fmla="*/ 839173 h 6857999"/>
              <a:gd name="connsiteX163" fmla="*/ 5304983 w 5913439"/>
              <a:gd name="connsiteY163" fmla="*/ 840520 h 6857999"/>
              <a:gd name="connsiteX164" fmla="*/ 5310821 w 5913439"/>
              <a:gd name="connsiteY164" fmla="*/ 841418 h 6857999"/>
              <a:gd name="connsiteX165" fmla="*/ 5316209 w 5913439"/>
              <a:gd name="connsiteY165" fmla="*/ 842316 h 6857999"/>
              <a:gd name="connsiteX166" fmla="*/ 5322496 w 5913439"/>
              <a:gd name="connsiteY166" fmla="*/ 842316 h 6857999"/>
              <a:gd name="connsiteX167" fmla="*/ 5328334 w 5913439"/>
              <a:gd name="connsiteY167" fmla="*/ 842316 h 6857999"/>
              <a:gd name="connsiteX168" fmla="*/ 5333722 w 5913439"/>
              <a:gd name="connsiteY168" fmla="*/ 842316 h 6857999"/>
              <a:gd name="connsiteX169" fmla="*/ 5338213 w 5913439"/>
              <a:gd name="connsiteY169" fmla="*/ 843214 h 6857999"/>
              <a:gd name="connsiteX170" fmla="*/ 5342254 w 5913439"/>
              <a:gd name="connsiteY170" fmla="*/ 845010 h 6857999"/>
              <a:gd name="connsiteX171" fmla="*/ 5344948 w 5913439"/>
              <a:gd name="connsiteY171" fmla="*/ 847255 h 6857999"/>
              <a:gd name="connsiteX172" fmla="*/ 5347193 w 5913439"/>
              <a:gd name="connsiteY172" fmla="*/ 850399 h 6857999"/>
              <a:gd name="connsiteX173" fmla="*/ 5348092 w 5913439"/>
              <a:gd name="connsiteY173" fmla="*/ 853991 h 6857999"/>
              <a:gd name="connsiteX174" fmla="*/ 5348990 w 5913439"/>
              <a:gd name="connsiteY174" fmla="*/ 857583 h 6857999"/>
              <a:gd name="connsiteX175" fmla="*/ 5349439 w 5913439"/>
              <a:gd name="connsiteY175" fmla="*/ 862074 h 6857999"/>
              <a:gd name="connsiteX176" fmla="*/ 5348990 w 5913439"/>
              <a:gd name="connsiteY176" fmla="*/ 866564 h 6857999"/>
              <a:gd name="connsiteX177" fmla="*/ 5348990 w 5913439"/>
              <a:gd name="connsiteY177" fmla="*/ 871055 h 6857999"/>
              <a:gd name="connsiteX178" fmla="*/ 5347642 w 5913439"/>
              <a:gd name="connsiteY178" fmla="*/ 880485 h 6857999"/>
              <a:gd name="connsiteX179" fmla="*/ 5346295 w 5913439"/>
              <a:gd name="connsiteY179" fmla="*/ 890364 h 6857999"/>
              <a:gd name="connsiteX180" fmla="*/ 5345397 w 5913439"/>
              <a:gd name="connsiteY180" fmla="*/ 898895 h 6857999"/>
              <a:gd name="connsiteX181" fmla="*/ 5344948 w 5913439"/>
              <a:gd name="connsiteY181" fmla="*/ 955924 h 6857999"/>
              <a:gd name="connsiteX182" fmla="*/ 5344499 w 5913439"/>
              <a:gd name="connsiteY182" fmla="*/ 1013402 h 6857999"/>
              <a:gd name="connsiteX183" fmla="*/ 5344050 w 5913439"/>
              <a:gd name="connsiteY183" fmla="*/ 1128358 h 6857999"/>
              <a:gd name="connsiteX184" fmla="*/ 5356623 w 5913439"/>
              <a:gd name="connsiteY184" fmla="*/ 1125663 h 6857999"/>
              <a:gd name="connsiteX185" fmla="*/ 5362012 w 5913439"/>
              <a:gd name="connsiteY185" fmla="*/ 1125214 h 6857999"/>
              <a:gd name="connsiteX186" fmla="*/ 5366951 w 5913439"/>
              <a:gd name="connsiteY186" fmla="*/ 1124765 h 6857999"/>
              <a:gd name="connsiteX187" fmla="*/ 5370993 w 5913439"/>
              <a:gd name="connsiteY187" fmla="*/ 1124765 h 6857999"/>
              <a:gd name="connsiteX188" fmla="*/ 5375034 w 5913439"/>
              <a:gd name="connsiteY188" fmla="*/ 1124765 h 6857999"/>
              <a:gd name="connsiteX189" fmla="*/ 5378627 w 5913439"/>
              <a:gd name="connsiteY189" fmla="*/ 1125663 h 6857999"/>
              <a:gd name="connsiteX190" fmla="*/ 5381770 w 5913439"/>
              <a:gd name="connsiteY190" fmla="*/ 1126561 h 6857999"/>
              <a:gd name="connsiteX191" fmla="*/ 5384015 w 5913439"/>
              <a:gd name="connsiteY191" fmla="*/ 1127459 h 6857999"/>
              <a:gd name="connsiteX192" fmla="*/ 5386260 w 5913439"/>
              <a:gd name="connsiteY192" fmla="*/ 1129256 h 6857999"/>
              <a:gd name="connsiteX193" fmla="*/ 5388057 w 5913439"/>
              <a:gd name="connsiteY193" fmla="*/ 1130603 h 6857999"/>
              <a:gd name="connsiteX194" fmla="*/ 5389404 w 5913439"/>
              <a:gd name="connsiteY194" fmla="*/ 1132399 h 6857999"/>
              <a:gd name="connsiteX195" fmla="*/ 5390302 w 5913439"/>
              <a:gd name="connsiteY195" fmla="*/ 1134644 h 6857999"/>
              <a:gd name="connsiteX196" fmla="*/ 5391200 w 5913439"/>
              <a:gd name="connsiteY196" fmla="*/ 1136889 h 6857999"/>
              <a:gd name="connsiteX197" fmla="*/ 5391649 w 5913439"/>
              <a:gd name="connsiteY197" fmla="*/ 1139135 h 6857999"/>
              <a:gd name="connsiteX198" fmla="*/ 5392098 w 5913439"/>
              <a:gd name="connsiteY198" fmla="*/ 1141829 h 6857999"/>
              <a:gd name="connsiteX199" fmla="*/ 5392098 w 5913439"/>
              <a:gd name="connsiteY199" fmla="*/ 1147666 h 6857999"/>
              <a:gd name="connsiteX200" fmla="*/ 5391200 w 5913439"/>
              <a:gd name="connsiteY200" fmla="*/ 1153953 h 6857999"/>
              <a:gd name="connsiteX201" fmla="*/ 5389853 w 5913439"/>
              <a:gd name="connsiteY201" fmla="*/ 1160240 h 6857999"/>
              <a:gd name="connsiteX202" fmla="*/ 5388506 w 5913439"/>
              <a:gd name="connsiteY202" fmla="*/ 1166526 h 6857999"/>
              <a:gd name="connsiteX203" fmla="*/ 5385811 w 5913439"/>
              <a:gd name="connsiteY203" fmla="*/ 1179549 h 6857999"/>
              <a:gd name="connsiteX204" fmla="*/ 5384913 w 5913439"/>
              <a:gd name="connsiteY204" fmla="*/ 1185835 h 6857999"/>
              <a:gd name="connsiteX205" fmla="*/ 5384464 w 5913439"/>
              <a:gd name="connsiteY205" fmla="*/ 1191673 h 6857999"/>
              <a:gd name="connsiteX206" fmla="*/ 5385362 w 5913439"/>
              <a:gd name="connsiteY206" fmla="*/ 1207390 h 6857999"/>
              <a:gd name="connsiteX207" fmla="*/ 5387158 w 5913439"/>
              <a:gd name="connsiteY207" fmla="*/ 1223555 h 6857999"/>
              <a:gd name="connsiteX208" fmla="*/ 5389853 w 5913439"/>
              <a:gd name="connsiteY208" fmla="*/ 1239721 h 6857999"/>
              <a:gd name="connsiteX209" fmla="*/ 5392996 w 5913439"/>
              <a:gd name="connsiteY209" fmla="*/ 1255437 h 6857999"/>
              <a:gd name="connsiteX210" fmla="*/ 5398834 w 5913439"/>
              <a:gd name="connsiteY210" fmla="*/ 1287768 h 6857999"/>
              <a:gd name="connsiteX211" fmla="*/ 5401079 w 5913439"/>
              <a:gd name="connsiteY211" fmla="*/ 1303934 h 6857999"/>
              <a:gd name="connsiteX212" fmla="*/ 5402875 w 5913439"/>
              <a:gd name="connsiteY212" fmla="*/ 1320100 h 6857999"/>
              <a:gd name="connsiteX213" fmla="*/ 5403324 w 5913439"/>
              <a:gd name="connsiteY213" fmla="*/ 1327733 h 6857999"/>
              <a:gd name="connsiteX214" fmla="*/ 5403773 w 5913439"/>
              <a:gd name="connsiteY214" fmla="*/ 1336265 h 6857999"/>
              <a:gd name="connsiteX215" fmla="*/ 5403773 w 5913439"/>
              <a:gd name="connsiteY215" fmla="*/ 1343899 h 6857999"/>
              <a:gd name="connsiteX216" fmla="*/ 5403324 w 5913439"/>
              <a:gd name="connsiteY216" fmla="*/ 1351533 h 6857999"/>
              <a:gd name="connsiteX217" fmla="*/ 5402426 w 5913439"/>
              <a:gd name="connsiteY217" fmla="*/ 1359616 h 6857999"/>
              <a:gd name="connsiteX218" fmla="*/ 5401528 w 5913439"/>
              <a:gd name="connsiteY218" fmla="*/ 1367699 h 6857999"/>
              <a:gd name="connsiteX219" fmla="*/ 5399732 w 5913439"/>
              <a:gd name="connsiteY219" fmla="*/ 1375332 h 6857999"/>
              <a:gd name="connsiteX220" fmla="*/ 5397936 w 5913439"/>
              <a:gd name="connsiteY220" fmla="*/ 1382966 h 6857999"/>
              <a:gd name="connsiteX221" fmla="*/ 5395241 w 5913439"/>
              <a:gd name="connsiteY221" fmla="*/ 1390600 h 6857999"/>
              <a:gd name="connsiteX222" fmla="*/ 5392547 w 5913439"/>
              <a:gd name="connsiteY222" fmla="*/ 1398234 h 6857999"/>
              <a:gd name="connsiteX223" fmla="*/ 5388955 w 5913439"/>
              <a:gd name="connsiteY223" fmla="*/ 1405867 h 6857999"/>
              <a:gd name="connsiteX224" fmla="*/ 5384913 w 5913439"/>
              <a:gd name="connsiteY224" fmla="*/ 1413501 h 6857999"/>
              <a:gd name="connsiteX225" fmla="*/ 5379974 w 5913439"/>
              <a:gd name="connsiteY225" fmla="*/ 1421135 h 6857999"/>
              <a:gd name="connsiteX226" fmla="*/ 5374136 w 5913439"/>
              <a:gd name="connsiteY226" fmla="*/ 1428320 h 6857999"/>
              <a:gd name="connsiteX227" fmla="*/ 5368299 w 5913439"/>
              <a:gd name="connsiteY227" fmla="*/ 1435504 h 6857999"/>
              <a:gd name="connsiteX228" fmla="*/ 5361563 w 5913439"/>
              <a:gd name="connsiteY228" fmla="*/ 1443138 h 6857999"/>
              <a:gd name="connsiteX229" fmla="*/ 5335518 w 5913439"/>
              <a:gd name="connsiteY229" fmla="*/ 1475469 h 6857999"/>
              <a:gd name="connsiteX230" fmla="*/ 5339560 w 5913439"/>
              <a:gd name="connsiteY230" fmla="*/ 1484450 h 6857999"/>
              <a:gd name="connsiteX231" fmla="*/ 5342703 w 5913439"/>
              <a:gd name="connsiteY231" fmla="*/ 1493431 h 6857999"/>
              <a:gd name="connsiteX232" fmla="*/ 5344948 w 5913439"/>
              <a:gd name="connsiteY232" fmla="*/ 1501514 h 6857999"/>
              <a:gd name="connsiteX233" fmla="*/ 5346744 w 5913439"/>
              <a:gd name="connsiteY233" fmla="*/ 1510046 h 6857999"/>
              <a:gd name="connsiteX234" fmla="*/ 5347642 w 5913439"/>
              <a:gd name="connsiteY234" fmla="*/ 1518578 h 6857999"/>
              <a:gd name="connsiteX235" fmla="*/ 5348541 w 5913439"/>
              <a:gd name="connsiteY235" fmla="*/ 1526211 h 6857999"/>
              <a:gd name="connsiteX236" fmla="*/ 5348541 w 5913439"/>
              <a:gd name="connsiteY236" fmla="*/ 1533845 h 6857999"/>
              <a:gd name="connsiteX237" fmla="*/ 5348092 w 5913439"/>
              <a:gd name="connsiteY237" fmla="*/ 1541479 h 6857999"/>
              <a:gd name="connsiteX238" fmla="*/ 5347193 w 5913439"/>
              <a:gd name="connsiteY238" fmla="*/ 1548664 h 6857999"/>
              <a:gd name="connsiteX239" fmla="*/ 5345846 w 5913439"/>
              <a:gd name="connsiteY239" fmla="*/ 1556298 h 6857999"/>
              <a:gd name="connsiteX240" fmla="*/ 5344050 w 5913439"/>
              <a:gd name="connsiteY240" fmla="*/ 1563033 h 6857999"/>
              <a:gd name="connsiteX241" fmla="*/ 5341356 w 5913439"/>
              <a:gd name="connsiteY241" fmla="*/ 1569769 h 6857999"/>
              <a:gd name="connsiteX242" fmla="*/ 5337763 w 5913439"/>
              <a:gd name="connsiteY242" fmla="*/ 1576055 h 6857999"/>
              <a:gd name="connsiteX243" fmla="*/ 5334171 w 5913439"/>
              <a:gd name="connsiteY243" fmla="*/ 1581893 h 6857999"/>
              <a:gd name="connsiteX244" fmla="*/ 5330579 w 5913439"/>
              <a:gd name="connsiteY244" fmla="*/ 1588180 h 6857999"/>
              <a:gd name="connsiteX245" fmla="*/ 5326088 w 5913439"/>
              <a:gd name="connsiteY245" fmla="*/ 1594017 h 6857999"/>
              <a:gd name="connsiteX246" fmla="*/ 5321149 w 5913439"/>
              <a:gd name="connsiteY246" fmla="*/ 1598957 h 6857999"/>
              <a:gd name="connsiteX247" fmla="*/ 5315760 w 5913439"/>
              <a:gd name="connsiteY247" fmla="*/ 1603896 h 6857999"/>
              <a:gd name="connsiteX248" fmla="*/ 5309923 w 5913439"/>
              <a:gd name="connsiteY248" fmla="*/ 1608836 h 6857999"/>
              <a:gd name="connsiteX249" fmla="*/ 5303187 w 5913439"/>
              <a:gd name="connsiteY249" fmla="*/ 1612877 h 6857999"/>
              <a:gd name="connsiteX250" fmla="*/ 5296002 w 5913439"/>
              <a:gd name="connsiteY250" fmla="*/ 1616919 h 6857999"/>
              <a:gd name="connsiteX251" fmla="*/ 5288818 w 5913439"/>
              <a:gd name="connsiteY251" fmla="*/ 1620960 h 6857999"/>
              <a:gd name="connsiteX252" fmla="*/ 5281184 w 5913439"/>
              <a:gd name="connsiteY252" fmla="*/ 1624552 h 6857999"/>
              <a:gd name="connsiteX253" fmla="*/ 5273101 w 5913439"/>
              <a:gd name="connsiteY253" fmla="*/ 1627696 h 6857999"/>
              <a:gd name="connsiteX254" fmla="*/ 5264120 w 5913439"/>
              <a:gd name="connsiteY254" fmla="*/ 1630390 h 6857999"/>
              <a:gd name="connsiteX255" fmla="*/ 5255139 w 5913439"/>
              <a:gd name="connsiteY255" fmla="*/ 1632635 h 6857999"/>
              <a:gd name="connsiteX256" fmla="*/ 5246158 w 5913439"/>
              <a:gd name="connsiteY256" fmla="*/ 1634880 h 6857999"/>
              <a:gd name="connsiteX257" fmla="*/ 5236279 w 5913439"/>
              <a:gd name="connsiteY257" fmla="*/ 1636676 h 6857999"/>
              <a:gd name="connsiteX258" fmla="*/ 5225951 w 5913439"/>
              <a:gd name="connsiteY258" fmla="*/ 1637575 h 6857999"/>
              <a:gd name="connsiteX259" fmla="*/ 5215174 w 5913439"/>
              <a:gd name="connsiteY259" fmla="*/ 1638473 h 6857999"/>
              <a:gd name="connsiteX260" fmla="*/ 5204397 w 5913439"/>
              <a:gd name="connsiteY260" fmla="*/ 1638922 h 6857999"/>
              <a:gd name="connsiteX261" fmla="*/ 5193171 w 5913439"/>
              <a:gd name="connsiteY261" fmla="*/ 1638922 h 6857999"/>
              <a:gd name="connsiteX262" fmla="*/ 5183292 w 5913439"/>
              <a:gd name="connsiteY262" fmla="*/ 1641616 h 6857999"/>
              <a:gd name="connsiteX263" fmla="*/ 5173862 w 5913439"/>
              <a:gd name="connsiteY263" fmla="*/ 1644310 h 6857999"/>
              <a:gd name="connsiteX264" fmla="*/ 5163983 w 5913439"/>
              <a:gd name="connsiteY264" fmla="*/ 1646106 h 6857999"/>
              <a:gd name="connsiteX265" fmla="*/ 5154553 w 5913439"/>
              <a:gd name="connsiteY265" fmla="*/ 1647454 h 6857999"/>
              <a:gd name="connsiteX266" fmla="*/ 5144225 w 5913439"/>
              <a:gd name="connsiteY266" fmla="*/ 1647903 h 6857999"/>
              <a:gd name="connsiteX267" fmla="*/ 5134795 w 5913439"/>
              <a:gd name="connsiteY267" fmla="*/ 1647454 h 6857999"/>
              <a:gd name="connsiteX268" fmla="*/ 5129856 w 5913439"/>
              <a:gd name="connsiteY268" fmla="*/ 1647005 h 6857999"/>
              <a:gd name="connsiteX269" fmla="*/ 5124916 w 5913439"/>
              <a:gd name="connsiteY269" fmla="*/ 1646106 h 6857999"/>
              <a:gd name="connsiteX270" fmla="*/ 5119977 w 5913439"/>
              <a:gd name="connsiteY270" fmla="*/ 1644759 h 6857999"/>
              <a:gd name="connsiteX271" fmla="*/ 5114588 w 5913439"/>
              <a:gd name="connsiteY271" fmla="*/ 1643412 h 6857999"/>
              <a:gd name="connsiteX272" fmla="*/ 5104709 w 5913439"/>
              <a:gd name="connsiteY272" fmla="*/ 1647005 h 6857999"/>
              <a:gd name="connsiteX273" fmla="*/ 5094830 w 5913439"/>
              <a:gd name="connsiteY273" fmla="*/ 1650148 h 6857999"/>
              <a:gd name="connsiteX274" fmla="*/ 5084502 w 5913439"/>
              <a:gd name="connsiteY274" fmla="*/ 1651944 h 6857999"/>
              <a:gd name="connsiteX275" fmla="*/ 5079563 w 5913439"/>
              <a:gd name="connsiteY275" fmla="*/ 1652842 h 6857999"/>
              <a:gd name="connsiteX276" fmla="*/ 5074174 w 5913439"/>
              <a:gd name="connsiteY276" fmla="*/ 1653291 h 6857999"/>
              <a:gd name="connsiteX277" fmla="*/ 5069235 w 5913439"/>
              <a:gd name="connsiteY277" fmla="*/ 1653740 h 6857999"/>
              <a:gd name="connsiteX278" fmla="*/ 5063846 w 5913439"/>
              <a:gd name="connsiteY278" fmla="*/ 1653291 h 6857999"/>
              <a:gd name="connsiteX279" fmla="*/ 5058907 w 5913439"/>
              <a:gd name="connsiteY279" fmla="*/ 1652842 h 6857999"/>
              <a:gd name="connsiteX280" fmla="*/ 5053967 w 5913439"/>
              <a:gd name="connsiteY280" fmla="*/ 1652393 h 6857999"/>
              <a:gd name="connsiteX281" fmla="*/ 5049028 w 5913439"/>
              <a:gd name="connsiteY281" fmla="*/ 1651046 h 6857999"/>
              <a:gd name="connsiteX282" fmla="*/ 5043639 w 5913439"/>
              <a:gd name="connsiteY282" fmla="*/ 1649250 h 6857999"/>
              <a:gd name="connsiteX283" fmla="*/ 5038250 w 5913439"/>
              <a:gd name="connsiteY283" fmla="*/ 1647005 h 6857999"/>
              <a:gd name="connsiteX284" fmla="*/ 5033311 w 5913439"/>
              <a:gd name="connsiteY284" fmla="*/ 1644310 h 6857999"/>
              <a:gd name="connsiteX285" fmla="*/ 4911171 w 5913439"/>
              <a:gd name="connsiteY285" fmla="*/ 1665416 h 6857999"/>
              <a:gd name="connsiteX286" fmla="*/ 4911171 w 5913439"/>
              <a:gd name="connsiteY286" fmla="*/ 1675294 h 6857999"/>
              <a:gd name="connsiteX287" fmla="*/ 4910273 w 5913439"/>
              <a:gd name="connsiteY287" fmla="*/ 1685623 h 6857999"/>
              <a:gd name="connsiteX288" fmla="*/ 5237626 w 5913439"/>
              <a:gd name="connsiteY288" fmla="*/ 1766900 h 6857999"/>
              <a:gd name="connsiteX289" fmla="*/ 5264120 w 5913439"/>
              <a:gd name="connsiteY289" fmla="*/ 1774533 h 6857999"/>
              <a:gd name="connsiteX290" fmla="*/ 5291512 w 5913439"/>
              <a:gd name="connsiteY290" fmla="*/ 1781269 h 6857999"/>
              <a:gd name="connsiteX291" fmla="*/ 5345846 w 5913439"/>
              <a:gd name="connsiteY291" fmla="*/ 1794291 h 6857999"/>
              <a:gd name="connsiteX292" fmla="*/ 5399732 w 5913439"/>
              <a:gd name="connsiteY292" fmla="*/ 1806865 h 6857999"/>
              <a:gd name="connsiteX293" fmla="*/ 5454066 w 5913439"/>
              <a:gd name="connsiteY293" fmla="*/ 1820785 h 6857999"/>
              <a:gd name="connsiteX294" fmla="*/ 5480560 w 5913439"/>
              <a:gd name="connsiteY294" fmla="*/ 1827521 h 6857999"/>
              <a:gd name="connsiteX295" fmla="*/ 5507503 w 5913439"/>
              <a:gd name="connsiteY295" fmla="*/ 1835155 h 6857999"/>
              <a:gd name="connsiteX296" fmla="*/ 5534445 w 5913439"/>
              <a:gd name="connsiteY296" fmla="*/ 1843237 h 6857999"/>
              <a:gd name="connsiteX297" fmla="*/ 5560490 w 5913439"/>
              <a:gd name="connsiteY297" fmla="*/ 1852218 h 6857999"/>
              <a:gd name="connsiteX298" fmla="*/ 5586983 w 5913439"/>
              <a:gd name="connsiteY298" fmla="*/ 1861199 h 6857999"/>
              <a:gd name="connsiteX299" fmla="*/ 5613028 w 5913439"/>
              <a:gd name="connsiteY299" fmla="*/ 1871527 h 6857999"/>
              <a:gd name="connsiteX300" fmla="*/ 5639072 w 5913439"/>
              <a:gd name="connsiteY300" fmla="*/ 1882753 h 6857999"/>
              <a:gd name="connsiteX301" fmla="*/ 5664219 w 5913439"/>
              <a:gd name="connsiteY301" fmla="*/ 1894429 h 6857999"/>
              <a:gd name="connsiteX302" fmla="*/ 5676792 w 5913439"/>
              <a:gd name="connsiteY302" fmla="*/ 1897123 h 6857999"/>
              <a:gd name="connsiteX303" fmla="*/ 5688467 w 5913439"/>
              <a:gd name="connsiteY303" fmla="*/ 1900266 h 6857999"/>
              <a:gd name="connsiteX304" fmla="*/ 5699245 w 5913439"/>
              <a:gd name="connsiteY304" fmla="*/ 1903858 h 6857999"/>
              <a:gd name="connsiteX305" fmla="*/ 5710022 w 5913439"/>
              <a:gd name="connsiteY305" fmla="*/ 1907900 h 6857999"/>
              <a:gd name="connsiteX306" fmla="*/ 5719002 w 5913439"/>
              <a:gd name="connsiteY306" fmla="*/ 1912390 h 6857999"/>
              <a:gd name="connsiteX307" fmla="*/ 5727534 w 5913439"/>
              <a:gd name="connsiteY307" fmla="*/ 1917330 h 6857999"/>
              <a:gd name="connsiteX308" fmla="*/ 5731127 w 5913439"/>
              <a:gd name="connsiteY308" fmla="*/ 1920922 h 6857999"/>
              <a:gd name="connsiteX309" fmla="*/ 5734719 w 5913439"/>
              <a:gd name="connsiteY309" fmla="*/ 1924066 h 6857999"/>
              <a:gd name="connsiteX310" fmla="*/ 5738311 w 5913439"/>
              <a:gd name="connsiteY310" fmla="*/ 1927209 h 6857999"/>
              <a:gd name="connsiteX311" fmla="*/ 5741455 w 5913439"/>
              <a:gd name="connsiteY311" fmla="*/ 1930352 h 6857999"/>
              <a:gd name="connsiteX312" fmla="*/ 5744149 w 5913439"/>
              <a:gd name="connsiteY312" fmla="*/ 1933944 h 6857999"/>
              <a:gd name="connsiteX313" fmla="*/ 5746843 w 5913439"/>
              <a:gd name="connsiteY313" fmla="*/ 1937986 h 6857999"/>
              <a:gd name="connsiteX314" fmla="*/ 5749089 w 5913439"/>
              <a:gd name="connsiteY314" fmla="*/ 1941578 h 6857999"/>
              <a:gd name="connsiteX315" fmla="*/ 5751334 w 5913439"/>
              <a:gd name="connsiteY315" fmla="*/ 1946069 h 6857999"/>
              <a:gd name="connsiteX316" fmla="*/ 5752681 w 5913439"/>
              <a:gd name="connsiteY316" fmla="*/ 1950559 h 6857999"/>
              <a:gd name="connsiteX317" fmla="*/ 5754028 w 5913439"/>
              <a:gd name="connsiteY317" fmla="*/ 1955498 h 6857999"/>
              <a:gd name="connsiteX318" fmla="*/ 5755375 w 5913439"/>
              <a:gd name="connsiteY318" fmla="*/ 1960438 h 6857999"/>
              <a:gd name="connsiteX319" fmla="*/ 5755824 w 5913439"/>
              <a:gd name="connsiteY319" fmla="*/ 1965377 h 6857999"/>
              <a:gd name="connsiteX320" fmla="*/ 5756273 w 5913439"/>
              <a:gd name="connsiteY320" fmla="*/ 1970766 h 6857999"/>
              <a:gd name="connsiteX321" fmla="*/ 5756273 w 5913439"/>
              <a:gd name="connsiteY321" fmla="*/ 1976604 h 6857999"/>
              <a:gd name="connsiteX322" fmla="*/ 5755824 w 5913439"/>
              <a:gd name="connsiteY322" fmla="*/ 1982441 h 6857999"/>
              <a:gd name="connsiteX323" fmla="*/ 5755375 w 5913439"/>
              <a:gd name="connsiteY323" fmla="*/ 1988728 h 6857999"/>
              <a:gd name="connsiteX324" fmla="*/ 5754028 w 5913439"/>
              <a:gd name="connsiteY324" fmla="*/ 1995463 h 6857999"/>
              <a:gd name="connsiteX325" fmla="*/ 5752681 w 5913439"/>
              <a:gd name="connsiteY325" fmla="*/ 2002199 h 6857999"/>
              <a:gd name="connsiteX326" fmla="*/ 5750885 w 5913439"/>
              <a:gd name="connsiteY326" fmla="*/ 2009384 h 6857999"/>
              <a:gd name="connsiteX327" fmla="*/ 5748639 w 5913439"/>
              <a:gd name="connsiteY327" fmla="*/ 2016569 h 6857999"/>
              <a:gd name="connsiteX328" fmla="*/ 5747292 w 5913439"/>
              <a:gd name="connsiteY328" fmla="*/ 2022406 h 6857999"/>
              <a:gd name="connsiteX329" fmla="*/ 5745496 w 5913439"/>
              <a:gd name="connsiteY329" fmla="*/ 2027795 h 6857999"/>
              <a:gd name="connsiteX330" fmla="*/ 5744598 w 5913439"/>
              <a:gd name="connsiteY330" fmla="*/ 2034081 h 6857999"/>
              <a:gd name="connsiteX331" fmla="*/ 5744149 w 5913439"/>
              <a:gd name="connsiteY331" fmla="*/ 2039919 h 6857999"/>
              <a:gd name="connsiteX332" fmla="*/ 5743700 w 5913439"/>
              <a:gd name="connsiteY332" fmla="*/ 2052043 h 6857999"/>
              <a:gd name="connsiteX333" fmla="*/ 5743700 w 5913439"/>
              <a:gd name="connsiteY333" fmla="*/ 2064168 h 6857999"/>
              <a:gd name="connsiteX334" fmla="*/ 5745496 w 5913439"/>
              <a:gd name="connsiteY334" fmla="*/ 2089314 h 6857999"/>
              <a:gd name="connsiteX335" fmla="*/ 5745945 w 5913439"/>
              <a:gd name="connsiteY335" fmla="*/ 2102336 h 6857999"/>
              <a:gd name="connsiteX336" fmla="*/ 5746843 w 5913439"/>
              <a:gd name="connsiteY336" fmla="*/ 2114012 h 6857999"/>
              <a:gd name="connsiteX337" fmla="*/ 5749538 w 5913439"/>
              <a:gd name="connsiteY337" fmla="*/ 2128830 h 6857999"/>
              <a:gd name="connsiteX338" fmla="*/ 5751334 w 5913439"/>
              <a:gd name="connsiteY338" fmla="*/ 2143649 h 6857999"/>
              <a:gd name="connsiteX339" fmla="*/ 5751783 w 5913439"/>
              <a:gd name="connsiteY339" fmla="*/ 2157569 h 6857999"/>
              <a:gd name="connsiteX340" fmla="*/ 5751334 w 5913439"/>
              <a:gd name="connsiteY340" fmla="*/ 2171040 h 6857999"/>
              <a:gd name="connsiteX341" fmla="*/ 5749987 w 5913439"/>
              <a:gd name="connsiteY341" fmla="*/ 2184961 h 6857999"/>
              <a:gd name="connsiteX342" fmla="*/ 5747741 w 5913439"/>
              <a:gd name="connsiteY342" fmla="*/ 2197534 h 6857999"/>
              <a:gd name="connsiteX343" fmla="*/ 5743700 w 5913439"/>
              <a:gd name="connsiteY343" fmla="*/ 2209658 h 6857999"/>
              <a:gd name="connsiteX344" fmla="*/ 5739210 w 5913439"/>
              <a:gd name="connsiteY344" fmla="*/ 2222231 h 6857999"/>
              <a:gd name="connsiteX345" fmla="*/ 5733821 w 5913439"/>
              <a:gd name="connsiteY345" fmla="*/ 2233458 h 6857999"/>
              <a:gd name="connsiteX346" fmla="*/ 5727534 w 5913439"/>
              <a:gd name="connsiteY346" fmla="*/ 2244683 h 6857999"/>
              <a:gd name="connsiteX347" fmla="*/ 5720350 w 5913439"/>
              <a:gd name="connsiteY347" fmla="*/ 2255461 h 6857999"/>
              <a:gd name="connsiteX348" fmla="*/ 5712267 w 5913439"/>
              <a:gd name="connsiteY348" fmla="*/ 2265789 h 6857999"/>
              <a:gd name="connsiteX349" fmla="*/ 5702388 w 5913439"/>
              <a:gd name="connsiteY349" fmla="*/ 2275668 h 6857999"/>
              <a:gd name="connsiteX350" fmla="*/ 5692509 w 5913439"/>
              <a:gd name="connsiteY350" fmla="*/ 2285098 h 6857999"/>
              <a:gd name="connsiteX351" fmla="*/ 5681283 w 5913439"/>
              <a:gd name="connsiteY351" fmla="*/ 2294977 h 6857999"/>
              <a:gd name="connsiteX352" fmla="*/ 5668709 w 5913439"/>
              <a:gd name="connsiteY352" fmla="*/ 2303509 h 6857999"/>
              <a:gd name="connsiteX353" fmla="*/ 5677690 w 5913439"/>
              <a:gd name="connsiteY353" fmla="*/ 2309795 h 6857999"/>
              <a:gd name="connsiteX354" fmla="*/ 5686671 w 5913439"/>
              <a:gd name="connsiteY354" fmla="*/ 2316980 h 6857999"/>
              <a:gd name="connsiteX355" fmla="*/ 5695203 w 5913439"/>
              <a:gd name="connsiteY355" fmla="*/ 2325063 h 6857999"/>
              <a:gd name="connsiteX356" fmla="*/ 5698795 w 5913439"/>
              <a:gd name="connsiteY356" fmla="*/ 2328655 h 6857999"/>
              <a:gd name="connsiteX357" fmla="*/ 5701939 w 5913439"/>
              <a:gd name="connsiteY357" fmla="*/ 2332696 h 6857999"/>
              <a:gd name="connsiteX358" fmla="*/ 5705082 w 5913439"/>
              <a:gd name="connsiteY358" fmla="*/ 2336738 h 6857999"/>
              <a:gd name="connsiteX359" fmla="*/ 5706878 w 5913439"/>
              <a:gd name="connsiteY359" fmla="*/ 2340779 h 6857999"/>
              <a:gd name="connsiteX360" fmla="*/ 5708225 w 5913439"/>
              <a:gd name="connsiteY360" fmla="*/ 2344821 h 6857999"/>
              <a:gd name="connsiteX361" fmla="*/ 5708225 w 5913439"/>
              <a:gd name="connsiteY361" fmla="*/ 2348862 h 6857999"/>
              <a:gd name="connsiteX362" fmla="*/ 5708225 w 5913439"/>
              <a:gd name="connsiteY362" fmla="*/ 2351107 h 6857999"/>
              <a:gd name="connsiteX363" fmla="*/ 5707776 w 5913439"/>
              <a:gd name="connsiteY363" fmla="*/ 2352903 h 6857999"/>
              <a:gd name="connsiteX364" fmla="*/ 5706878 w 5913439"/>
              <a:gd name="connsiteY364" fmla="*/ 2354700 h 6857999"/>
              <a:gd name="connsiteX365" fmla="*/ 5705531 w 5913439"/>
              <a:gd name="connsiteY365" fmla="*/ 2356945 h 6857999"/>
              <a:gd name="connsiteX366" fmla="*/ 5704184 w 5913439"/>
              <a:gd name="connsiteY366" fmla="*/ 2359190 h 6857999"/>
              <a:gd name="connsiteX367" fmla="*/ 5702388 w 5913439"/>
              <a:gd name="connsiteY367" fmla="*/ 2360986 h 6857999"/>
              <a:gd name="connsiteX368" fmla="*/ 5697897 w 5913439"/>
              <a:gd name="connsiteY368" fmla="*/ 2364579 h 6857999"/>
              <a:gd name="connsiteX369" fmla="*/ 5693407 w 5913439"/>
              <a:gd name="connsiteY369" fmla="*/ 2368171 h 6857999"/>
              <a:gd name="connsiteX370" fmla="*/ 5688467 w 5913439"/>
              <a:gd name="connsiteY370" fmla="*/ 2371763 h 6857999"/>
              <a:gd name="connsiteX371" fmla="*/ 5679487 w 5913439"/>
              <a:gd name="connsiteY371" fmla="*/ 2379846 h 6857999"/>
              <a:gd name="connsiteX372" fmla="*/ 5670506 w 5913439"/>
              <a:gd name="connsiteY372" fmla="*/ 2388827 h 6857999"/>
              <a:gd name="connsiteX373" fmla="*/ 5661974 w 5913439"/>
              <a:gd name="connsiteY373" fmla="*/ 2398706 h 6857999"/>
              <a:gd name="connsiteX374" fmla="*/ 5644461 w 5913439"/>
              <a:gd name="connsiteY374" fmla="*/ 2417566 h 6857999"/>
              <a:gd name="connsiteX375" fmla="*/ 5635031 w 5913439"/>
              <a:gd name="connsiteY375" fmla="*/ 2426996 h 6857999"/>
              <a:gd name="connsiteX376" fmla="*/ 5626050 w 5913439"/>
              <a:gd name="connsiteY376" fmla="*/ 2435528 h 6857999"/>
              <a:gd name="connsiteX377" fmla="*/ 5621111 w 5913439"/>
              <a:gd name="connsiteY377" fmla="*/ 2439569 h 6857999"/>
              <a:gd name="connsiteX378" fmla="*/ 5616171 w 5913439"/>
              <a:gd name="connsiteY378" fmla="*/ 2443161 h 6857999"/>
              <a:gd name="connsiteX379" fmla="*/ 5611232 w 5913439"/>
              <a:gd name="connsiteY379" fmla="*/ 2446305 h 6857999"/>
              <a:gd name="connsiteX380" fmla="*/ 5605843 w 5913439"/>
              <a:gd name="connsiteY380" fmla="*/ 2448999 h 6857999"/>
              <a:gd name="connsiteX381" fmla="*/ 5600455 w 5913439"/>
              <a:gd name="connsiteY381" fmla="*/ 2451693 h 6857999"/>
              <a:gd name="connsiteX382" fmla="*/ 5594617 w 5913439"/>
              <a:gd name="connsiteY382" fmla="*/ 2453489 h 6857999"/>
              <a:gd name="connsiteX383" fmla="*/ 5588779 w 5913439"/>
              <a:gd name="connsiteY383" fmla="*/ 2455286 h 6857999"/>
              <a:gd name="connsiteX384" fmla="*/ 5582942 w 5913439"/>
              <a:gd name="connsiteY384" fmla="*/ 2456633 h 6857999"/>
              <a:gd name="connsiteX385" fmla="*/ 5576655 w 5913439"/>
              <a:gd name="connsiteY385" fmla="*/ 2457082 h 6857999"/>
              <a:gd name="connsiteX386" fmla="*/ 5570369 w 5913439"/>
              <a:gd name="connsiteY386" fmla="*/ 2457082 h 6857999"/>
              <a:gd name="connsiteX387" fmla="*/ 5563633 w 5913439"/>
              <a:gd name="connsiteY387" fmla="*/ 2456633 h 6857999"/>
              <a:gd name="connsiteX388" fmla="*/ 5555999 w 5913439"/>
              <a:gd name="connsiteY388" fmla="*/ 2455286 h 6857999"/>
              <a:gd name="connsiteX389" fmla="*/ 5548815 w 5913439"/>
              <a:gd name="connsiteY389" fmla="*/ 2453489 h 6857999"/>
              <a:gd name="connsiteX390" fmla="*/ 5541181 w 5913439"/>
              <a:gd name="connsiteY390" fmla="*/ 2450795 h 6857999"/>
              <a:gd name="connsiteX391" fmla="*/ 5533547 w 5913439"/>
              <a:gd name="connsiteY391" fmla="*/ 2447652 h 6857999"/>
              <a:gd name="connsiteX392" fmla="*/ 5525464 w 5913439"/>
              <a:gd name="connsiteY392" fmla="*/ 2443611 h 6857999"/>
              <a:gd name="connsiteX393" fmla="*/ 5517382 w 5913439"/>
              <a:gd name="connsiteY393" fmla="*/ 2447203 h 6857999"/>
              <a:gd name="connsiteX394" fmla="*/ 5510197 w 5913439"/>
              <a:gd name="connsiteY394" fmla="*/ 2450346 h 6857999"/>
              <a:gd name="connsiteX395" fmla="*/ 5503012 w 5913439"/>
              <a:gd name="connsiteY395" fmla="*/ 2453489 h 6857999"/>
              <a:gd name="connsiteX396" fmla="*/ 5495827 w 5913439"/>
              <a:gd name="connsiteY396" fmla="*/ 2456184 h 6857999"/>
              <a:gd name="connsiteX397" fmla="*/ 5480111 w 5913439"/>
              <a:gd name="connsiteY397" fmla="*/ 2460674 h 6857999"/>
              <a:gd name="connsiteX398" fmla="*/ 5465292 w 5913439"/>
              <a:gd name="connsiteY398" fmla="*/ 2464716 h 6857999"/>
              <a:gd name="connsiteX399" fmla="*/ 5449576 w 5913439"/>
              <a:gd name="connsiteY399" fmla="*/ 2467410 h 6857999"/>
              <a:gd name="connsiteX400" fmla="*/ 5434308 w 5913439"/>
              <a:gd name="connsiteY400" fmla="*/ 2470553 h 6857999"/>
              <a:gd name="connsiteX401" fmla="*/ 5419041 w 5913439"/>
              <a:gd name="connsiteY401" fmla="*/ 2471901 h 6857999"/>
              <a:gd name="connsiteX402" fmla="*/ 5403324 w 5913439"/>
              <a:gd name="connsiteY402" fmla="*/ 2473248 h 6857999"/>
              <a:gd name="connsiteX403" fmla="*/ 5371891 w 5913439"/>
              <a:gd name="connsiteY403" fmla="*/ 2475044 h 6857999"/>
              <a:gd name="connsiteX404" fmla="*/ 5341356 w 5913439"/>
              <a:gd name="connsiteY404" fmla="*/ 2476840 h 6857999"/>
              <a:gd name="connsiteX405" fmla="*/ 5325190 w 5913439"/>
              <a:gd name="connsiteY405" fmla="*/ 2477738 h 6857999"/>
              <a:gd name="connsiteX406" fmla="*/ 5309923 w 5913439"/>
              <a:gd name="connsiteY406" fmla="*/ 2478636 h 6857999"/>
              <a:gd name="connsiteX407" fmla="*/ 5294206 w 5913439"/>
              <a:gd name="connsiteY407" fmla="*/ 2479983 h 6857999"/>
              <a:gd name="connsiteX408" fmla="*/ 5278939 w 5913439"/>
              <a:gd name="connsiteY408" fmla="*/ 2482228 h 6857999"/>
              <a:gd name="connsiteX409" fmla="*/ 5275346 w 5913439"/>
              <a:gd name="connsiteY409" fmla="*/ 2506477 h 6857999"/>
              <a:gd name="connsiteX410" fmla="*/ 5278939 w 5913439"/>
              <a:gd name="connsiteY410" fmla="*/ 2523540 h 6857999"/>
              <a:gd name="connsiteX411" fmla="*/ 5282531 w 5913439"/>
              <a:gd name="connsiteY411" fmla="*/ 2540604 h 6857999"/>
              <a:gd name="connsiteX412" fmla="*/ 5285225 w 5913439"/>
              <a:gd name="connsiteY412" fmla="*/ 2558117 h 6857999"/>
              <a:gd name="connsiteX413" fmla="*/ 5287021 w 5913439"/>
              <a:gd name="connsiteY413" fmla="*/ 2575181 h 6857999"/>
              <a:gd name="connsiteX414" fmla="*/ 5287919 w 5913439"/>
              <a:gd name="connsiteY414" fmla="*/ 2584162 h 6857999"/>
              <a:gd name="connsiteX415" fmla="*/ 5287919 w 5913439"/>
              <a:gd name="connsiteY415" fmla="*/ 2592693 h 6857999"/>
              <a:gd name="connsiteX416" fmla="*/ 5287919 w 5913439"/>
              <a:gd name="connsiteY416" fmla="*/ 2601225 h 6857999"/>
              <a:gd name="connsiteX417" fmla="*/ 5287021 w 5913439"/>
              <a:gd name="connsiteY417" fmla="*/ 2609757 h 6857999"/>
              <a:gd name="connsiteX418" fmla="*/ 5286123 w 5913439"/>
              <a:gd name="connsiteY418" fmla="*/ 2618738 h 6857999"/>
              <a:gd name="connsiteX419" fmla="*/ 5284776 w 5913439"/>
              <a:gd name="connsiteY419" fmla="*/ 2627270 h 6857999"/>
              <a:gd name="connsiteX420" fmla="*/ 5282531 w 5913439"/>
              <a:gd name="connsiteY420" fmla="*/ 2635802 h 6857999"/>
              <a:gd name="connsiteX421" fmla="*/ 5279837 w 5913439"/>
              <a:gd name="connsiteY421" fmla="*/ 2644783 h 6857999"/>
              <a:gd name="connsiteX422" fmla="*/ 5282531 w 5913439"/>
              <a:gd name="connsiteY422" fmla="*/ 2649722 h 6857999"/>
              <a:gd name="connsiteX423" fmla="*/ 5284776 w 5913439"/>
              <a:gd name="connsiteY423" fmla="*/ 2655560 h 6857999"/>
              <a:gd name="connsiteX424" fmla="*/ 5286123 w 5913439"/>
              <a:gd name="connsiteY424" fmla="*/ 2660499 h 6857999"/>
              <a:gd name="connsiteX425" fmla="*/ 5287470 w 5913439"/>
              <a:gd name="connsiteY425" fmla="*/ 2665439 h 6857999"/>
              <a:gd name="connsiteX426" fmla="*/ 5287919 w 5913439"/>
              <a:gd name="connsiteY426" fmla="*/ 2670827 h 6857999"/>
              <a:gd name="connsiteX427" fmla="*/ 5288369 w 5913439"/>
              <a:gd name="connsiteY427" fmla="*/ 2675767 h 6857999"/>
              <a:gd name="connsiteX428" fmla="*/ 5288369 w 5913439"/>
              <a:gd name="connsiteY428" fmla="*/ 2680706 h 6857999"/>
              <a:gd name="connsiteX429" fmla="*/ 5287919 w 5913439"/>
              <a:gd name="connsiteY429" fmla="*/ 2686095 h 6857999"/>
              <a:gd name="connsiteX430" fmla="*/ 5286123 w 5913439"/>
              <a:gd name="connsiteY430" fmla="*/ 2696423 h 6857999"/>
              <a:gd name="connsiteX431" fmla="*/ 5283878 w 5913439"/>
              <a:gd name="connsiteY431" fmla="*/ 2706751 h 6857999"/>
              <a:gd name="connsiteX432" fmla="*/ 5278490 w 5913439"/>
              <a:gd name="connsiteY432" fmla="*/ 2727407 h 6857999"/>
              <a:gd name="connsiteX433" fmla="*/ 5276244 w 5913439"/>
              <a:gd name="connsiteY433" fmla="*/ 2747165 h 6857999"/>
              <a:gd name="connsiteX434" fmla="*/ 5273101 w 5913439"/>
              <a:gd name="connsiteY434" fmla="*/ 2766923 h 6857999"/>
              <a:gd name="connsiteX435" fmla="*/ 5270856 w 5913439"/>
              <a:gd name="connsiteY435" fmla="*/ 2776802 h 6857999"/>
              <a:gd name="connsiteX436" fmla="*/ 5268611 w 5913439"/>
              <a:gd name="connsiteY436" fmla="*/ 2786232 h 6857999"/>
              <a:gd name="connsiteX437" fmla="*/ 5265916 w 5913439"/>
              <a:gd name="connsiteY437" fmla="*/ 2795213 h 6857999"/>
              <a:gd name="connsiteX438" fmla="*/ 5262324 w 5913439"/>
              <a:gd name="connsiteY438" fmla="*/ 2805092 h 6857999"/>
              <a:gd name="connsiteX439" fmla="*/ 5259181 w 5913439"/>
              <a:gd name="connsiteY439" fmla="*/ 2813624 h 6857999"/>
              <a:gd name="connsiteX440" fmla="*/ 5255139 w 5913439"/>
              <a:gd name="connsiteY440" fmla="*/ 2822604 h 6857999"/>
              <a:gd name="connsiteX441" fmla="*/ 5250200 w 5913439"/>
              <a:gd name="connsiteY441" fmla="*/ 2830688 h 6857999"/>
              <a:gd name="connsiteX442" fmla="*/ 5244811 w 5913439"/>
              <a:gd name="connsiteY442" fmla="*/ 2839668 h 6857999"/>
              <a:gd name="connsiteX443" fmla="*/ 5238974 w 5913439"/>
              <a:gd name="connsiteY443" fmla="*/ 2847302 h 6857999"/>
              <a:gd name="connsiteX444" fmla="*/ 5232238 w 5913439"/>
              <a:gd name="connsiteY444" fmla="*/ 2854936 h 6857999"/>
              <a:gd name="connsiteX445" fmla="*/ 5224155 w 5913439"/>
              <a:gd name="connsiteY445" fmla="*/ 2861671 h 6857999"/>
              <a:gd name="connsiteX446" fmla="*/ 5216072 w 5913439"/>
              <a:gd name="connsiteY446" fmla="*/ 2868407 h 6857999"/>
              <a:gd name="connsiteX447" fmla="*/ 5216521 w 5913439"/>
              <a:gd name="connsiteY447" fmla="*/ 2869754 h 6857999"/>
              <a:gd name="connsiteX448" fmla="*/ 5216970 w 5913439"/>
              <a:gd name="connsiteY448" fmla="*/ 2871102 h 6857999"/>
              <a:gd name="connsiteX449" fmla="*/ 5216970 w 5913439"/>
              <a:gd name="connsiteY449" fmla="*/ 2872448 h 6857999"/>
              <a:gd name="connsiteX450" fmla="*/ 5216970 w 5913439"/>
              <a:gd name="connsiteY450" fmla="*/ 2874245 h 6857999"/>
              <a:gd name="connsiteX451" fmla="*/ 5215623 w 5913439"/>
              <a:gd name="connsiteY451" fmla="*/ 2876490 h 6857999"/>
              <a:gd name="connsiteX452" fmla="*/ 5213827 w 5913439"/>
              <a:gd name="connsiteY452" fmla="*/ 2879184 h 6857999"/>
              <a:gd name="connsiteX453" fmla="*/ 5211582 w 5913439"/>
              <a:gd name="connsiteY453" fmla="*/ 2881430 h 6857999"/>
              <a:gd name="connsiteX454" fmla="*/ 5208888 w 5913439"/>
              <a:gd name="connsiteY454" fmla="*/ 2883675 h 6857999"/>
              <a:gd name="connsiteX455" fmla="*/ 5203499 w 5913439"/>
              <a:gd name="connsiteY455" fmla="*/ 2888165 h 6857999"/>
              <a:gd name="connsiteX456" fmla="*/ 5200805 w 5913439"/>
              <a:gd name="connsiteY456" fmla="*/ 2890410 h 6857999"/>
              <a:gd name="connsiteX457" fmla="*/ 5199009 w 5913439"/>
              <a:gd name="connsiteY457" fmla="*/ 2893105 h 6857999"/>
              <a:gd name="connsiteX458" fmla="*/ 5198110 w 5913439"/>
              <a:gd name="connsiteY458" fmla="*/ 2895350 h 6857999"/>
              <a:gd name="connsiteX459" fmla="*/ 5198110 w 5913439"/>
              <a:gd name="connsiteY459" fmla="*/ 2896697 h 6857999"/>
              <a:gd name="connsiteX460" fmla="*/ 5198110 w 5913439"/>
              <a:gd name="connsiteY460" fmla="*/ 2897595 h 6857999"/>
              <a:gd name="connsiteX461" fmla="*/ 5198560 w 5913439"/>
              <a:gd name="connsiteY461" fmla="*/ 2898942 h 6857999"/>
              <a:gd name="connsiteX462" fmla="*/ 5199009 w 5913439"/>
              <a:gd name="connsiteY462" fmla="*/ 2900289 h 6857999"/>
              <a:gd name="connsiteX463" fmla="*/ 5201703 w 5913439"/>
              <a:gd name="connsiteY463" fmla="*/ 2902984 h 6857999"/>
              <a:gd name="connsiteX464" fmla="*/ 5205744 w 5913439"/>
              <a:gd name="connsiteY464" fmla="*/ 2905678 h 6857999"/>
              <a:gd name="connsiteX465" fmla="*/ 5212031 w 5913439"/>
              <a:gd name="connsiteY465" fmla="*/ 2908372 h 6857999"/>
              <a:gd name="connsiteX466" fmla="*/ 5216970 w 5913439"/>
              <a:gd name="connsiteY466" fmla="*/ 2911515 h 6857999"/>
              <a:gd name="connsiteX467" fmla="*/ 5221461 w 5913439"/>
              <a:gd name="connsiteY467" fmla="*/ 2914210 h 6857999"/>
              <a:gd name="connsiteX468" fmla="*/ 5225502 w 5913439"/>
              <a:gd name="connsiteY468" fmla="*/ 2917802 h 6857999"/>
              <a:gd name="connsiteX469" fmla="*/ 5229544 w 5913439"/>
              <a:gd name="connsiteY469" fmla="*/ 2921394 h 6857999"/>
              <a:gd name="connsiteX470" fmla="*/ 5232687 w 5913439"/>
              <a:gd name="connsiteY470" fmla="*/ 2924987 h 6857999"/>
              <a:gd name="connsiteX471" fmla="*/ 5235381 w 5913439"/>
              <a:gd name="connsiteY471" fmla="*/ 2929028 h 6857999"/>
              <a:gd name="connsiteX472" fmla="*/ 5237177 w 5913439"/>
              <a:gd name="connsiteY472" fmla="*/ 2933070 h 6857999"/>
              <a:gd name="connsiteX473" fmla="*/ 5238525 w 5913439"/>
              <a:gd name="connsiteY473" fmla="*/ 2937111 h 6857999"/>
              <a:gd name="connsiteX474" fmla="*/ 5239423 w 5913439"/>
              <a:gd name="connsiteY474" fmla="*/ 2940704 h 6857999"/>
              <a:gd name="connsiteX475" fmla="*/ 5239423 w 5913439"/>
              <a:gd name="connsiteY475" fmla="*/ 2944745 h 6857999"/>
              <a:gd name="connsiteX476" fmla="*/ 5238974 w 5913439"/>
              <a:gd name="connsiteY476" fmla="*/ 2948337 h 6857999"/>
              <a:gd name="connsiteX477" fmla="*/ 5238075 w 5913439"/>
              <a:gd name="connsiteY477" fmla="*/ 2951481 h 6857999"/>
              <a:gd name="connsiteX478" fmla="*/ 5236728 w 5913439"/>
              <a:gd name="connsiteY478" fmla="*/ 2954175 h 6857999"/>
              <a:gd name="connsiteX479" fmla="*/ 5234483 w 5913439"/>
              <a:gd name="connsiteY479" fmla="*/ 2956420 h 6857999"/>
              <a:gd name="connsiteX480" fmla="*/ 5231340 w 5913439"/>
              <a:gd name="connsiteY480" fmla="*/ 2957767 h 6857999"/>
              <a:gd name="connsiteX481" fmla="*/ 5227747 w 5913439"/>
              <a:gd name="connsiteY481" fmla="*/ 2958665 h 6857999"/>
              <a:gd name="connsiteX482" fmla="*/ 5222359 w 5913439"/>
              <a:gd name="connsiteY482" fmla="*/ 2959563 h 6857999"/>
              <a:gd name="connsiteX483" fmla="*/ 5217419 w 5913439"/>
              <a:gd name="connsiteY483" fmla="*/ 2960461 h 6857999"/>
              <a:gd name="connsiteX484" fmla="*/ 5212480 w 5913439"/>
              <a:gd name="connsiteY484" fmla="*/ 2962258 h 6857999"/>
              <a:gd name="connsiteX485" fmla="*/ 5207540 w 5913439"/>
              <a:gd name="connsiteY485" fmla="*/ 2963605 h 6857999"/>
              <a:gd name="connsiteX486" fmla="*/ 5199009 w 5913439"/>
              <a:gd name="connsiteY486" fmla="*/ 2967646 h 6857999"/>
              <a:gd name="connsiteX487" fmla="*/ 5190028 w 5913439"/>
              <a:gd name="connsiteY487" fmla="*/ 2972586 h 6857999"/>
              <a:gd name="connsiteX488" fmla="*/ 5181945 w 5913439"/>
              <a:gd name="connsiteY488" fmla="*/ 2977974 h 6857999"/>
              <a:gd name="connsiteX489" fmla="*/ 5174311 w 5913439"/>
              <a:gd name="connsiteY489" fmla="*/ 2984710 h 6857999"/>
              <a:gd name="connsiteX490" fmla="*/ 5159493 w 5913439"/>
              <a:gd name="connsiteY490" fmla="*/ 2997283 h 6857999"/>
              <a:gd name="connsiteX491" fmla="*/ 5151859 w 5913439"/>
              <a:gd name="connsiteY491" fmla="*/ 3003121 h 6857999"/>
              <a:gd name="connsiteX492" fmla="*/ 5144225 w 5913439"/>
              <a:gd name="connsiteY492" fmla="*/ 3009407 h 6857999"/>
              <a:gd name="connsiteX493" fmla="*/ 5136591 w 5913439"/>
              <a:gd name="connsiteY493" fmla="*/ 3014796 h 6857999"/>
              <a:gd name="connsiteX494" fmla="*/ 5128509 w 5913439"/>
              <a:gd name="connsiteY494" fmla="*/ 3019735 h 6857999"/>
              <a:gd name="connsiteX495" fmla="*/ 5119977 w 5913439"/>
              <a:gd name="connsiteY495" fmla="*/ 3024226 h 6857999"/>
              <a:gd name="connsiteX496" fmla="*/ 5115486 w 5913439"/>
              <a:gd name="connsiteY496" fmla="*/ 3026022 h 6857999"/>
              <a:gd name="connsiteX497" fmla="*/ 5110996 w 5913439"/>
              <a:gd name="connsiteY497" fmla="*/ 3027369 h 6857999"/>
              <a:gd name="connsiteX498" fmla="*/ 5106056 w 5913439"/>
              <a:gd name="connsiteY498" fmla="*/ 3028267 h 6857999"/>
              <a:gd name="connsiteX499" fmla="*/ 5101566 w 5913439"/>
              <a:gd name="connsiteY499" fmla="*/ 3029165 h 6857999"/>
              <a:gd name="connsiteX500" fmla="*/ 5096177 w 5913439"/>
              <a:gd name="connsiteY500" fmla="*/ 3029614 h 6857999"/>
              <a:gd name="connsiteX501" fmla="*/ 5091238 w 5913439"/>
              <a:gd name="connsiteY501" fmla="*/ 3030064 h 6857999"/>
              <a:gd name="connsiteX502" fmla="*/ 5053967 w 5913439"/>
              <a:gd name="connsiteY502" fmla="*/ 3033656 h 6857999"/>
              <a:gd name="connsiteX503" fmla="*/ 4972690 w 5913439"/>
              <a:gd name="connsiteY503" fmla="*/ 3035901 h 6857999"/>
              <a:gd name="connsiteX504" fmla="*/ 4869859 w 5913439"/>
              <a:gd name="connsiteY504" fmla="*/ 3054312 h 6857999"/>
              <a:gd name="connsiteX505" fmla="*/ 4868511 w 5913439"/>
              <a:gd name="connsiteY505" fmla="*/ 3071376 h 6857999"/>
              <a:gd name="connsiteX506" fmla="*/ 4867613 w 5913439"/>
              <a:gd name="connsiteY506" fmla="*/ 3088439 h 6857999"/>
              <a:gd name="connsiteX507" fmla="*/ 4867164 w 5913439"/>
              <a:gd name="connsiteY507" fmla="*/ 3106401 h 6857999"/>
              <a:gd name="connsiteX508" fmla="*/ 4867613 w 5913439"/>
              <a:gd name="connsiteY508" fmla="*/ 3123465 h 6857999"/>
              <a:gd name="connsiteX509" fmla="*/ 4868062 w 5913439"/>
              <a:gd name="connsiteY509" fmla="*/ 3158490 h 6857999"/>
              <a:gd name="connsiteX510" fmla="*/ 4867613 w 5913439"/>
              <a:gd name="connsiteY510" fmla="*/ 3176452 h 6857999"/>
              <a:gd name="connsiteX511" fmla="*/ 4867164 w 5913439"/>
              <a:gd name="connsiteY511" fmla="*/ 3193516 h 6857999"/>
              <a:gd name="connsiteX512" fmla="*/ 4865368 w 5913439"/>
              <a:gd name="connsiteY512" fmla="*/ 3210579 h 6857999"/>
              <a:gd name="connsiteX513" fmla="*/ 4864021 w 5913439"/>
              <a:gd name="connsiteY513" fmla="*/ 3219111 h 6857999"/>
              <a:gd name="connsiteX514" fmla="*/ 4862225 w 5913439"/>
              <a:gd name="connsiteY514" fmla="*/ 3227194 h 6857999"/>
              <a:gd name="connsiteX515" fmla="*/ 4860429 w 5913439"/>
              <a:gd name="connsiteY515" fmla="*/ 3235277 h 6857999"/>
              <a:gd name="connsiteX516" fmla="*/ 4858183 w 5913439"/>
              <a:gd name="connsiteY516" fmla="*/ 3243809 h 6857999"/>
              <a:gd name="connsiteX517" fmla="*/ 4855040 w 5913439"/>
              <a:gd name="connsiteY517" fmla="*/ 3251892 h 6857999"/>
              <a:gd name="connsiteX518" fmla="*/ 4851897 w 5913439"/>
              <a:gd name="connsiteY518" fmla="*/ 3259975 h 6857999"/>
              <a:gd name="connsiteX519" fmla="*/ 4848304 w 5913439"/>
              <a:gd name="connsiteY519" fmla="*/ 3267608 h 6857999"/>
              <a:gd name="connsiteX520" fmla="*/ 4844263 w 5913439"/>
              <a:gd name="connsiteY520" fmla="*/ 3275242 h 6857999"/>
              <a:gd name="connsiteX521" fmla="*/ 4839773 w 5913439"/>
              <a:gd name="connsiteY521" fmla="*/ 3283325 h 6857999"/>
              <a:gd name="connsiteX522" fmla="*/ 4834384 w 5913439"/>
              <a:gd name="connsiteY522" fmla="*/ 3290510 h 6857999"/>
              <a:gd name="connsiteX523" fmla="*/ 4828546 w 5913439"/>
              <a:gd name="connsiteY523" fmla="*/ 3297694 h 6857999"/>
              <a:gd name="connsiteX524" fmla="*/ 4822260 w 5913439"/>
              <a:gd name="connsiteY524" fmla="*/ 3304879 h 6857999"/>
              <a:gd name="connsiteX525" fmla="*/ 4814626 w 5913439"/>
              <a:gd name="connsiteY525" fmla="*/ 3312064 h 6857999"/>
              <a:gd name="connsiteX526" fmla="*/ 4806992 w 5913439"/>
              <a:gd name="connsiteY526" fmla="*/ 3319249 h 6857999"/>
              <a:gd name="connsiteX527" fmla="*/ 4809237 w 5913439"/>
              <a:gd name="connsiteY527" fmla="*/ 3329128 h 6857999"/>
              <a:gd name="connsiteX528" fmla="*/ 4811034 w 5913439"/>
              <a:gd name="connsiteY528" fmla="*/ 3338108 h 6857999"/>
              <a:gd name="connsiteX529" fmla="*/ 4812381 w 5913439"/>
              <a:gd name="connsiteY529" fmla="*/ 3347089 h 6857999"/>
              <a:gd name="connsiteX530" fmla="*/ 4812830 w 5913439"/>
              <a:gd name="connsiteY530" fmla="*/ 3355621 h 6857999"/>
              <a:gd name="connsiteX531" fmla="*/ 4812830 w 5913439"/>
              <a:gd name="connsiteY531" fmla="*/ 3363704 h 6857999"/>
              <a:gd name="connsiteX532" fmla="*/ 4811932 w 5913439"/>
              <a:gd name="connsiteY532" fmla="*/ 3371338 h 6857999"/>
              <a:gd name="connsiteX533" fmla="*/ 4811034 w 5913439"/>
              <a:gd name="connsiteY533" fmla="*/ 3378073 h 6857999"/>
              <a:gd name="connsiteX534" fmla="*/ 4809237 w 5913439"/>
              <a:gd name="connsiteY534" fmla="*/ 3384809 h 6857999"/>
              <a:gd name="connsiteX535" fmla="*/ 4806992 w 5913439"/>
              <a:gd name="connsiteY535" fmla="*/ 3391545 h 6857999"/>
              <a:gd name="connsiteX536" fmla="*/ 4804298 w 5913439"/>
              <a:gd name="connsiteY536" fmla="*/ 3397382 h 6857999"/>
              <a:gd name="connsiteX537" fmla="*/ 4801155 w 5913439"/>
              <a:gd name="connsiteY537" fmla="*/ 3403220 h 6857999"/>
              <a:gd name="connsiteX538" fmla="*/ 4798011 w 5913439"/>
              <a:gd name="connsiteY538" fmla="*/ 3408159 h 6857999"/>
              <a:gd name="connsiteX539" fmla="*/ 4793970 w 5913439"/>
              <a:gd name="connsiteY539" fmla="*/ 3413099 h 6857999"/>
              <a:gd name="connsiteX540" fmla="*/ 4789929 w 5913439"/>
              <a:gd name="connsiteY540" fmla="*/ 3418038 h 6857999"/>
              <a:gd name="connsiteX541" fmla="*/ 4785438 w 5913439"/>
              <a:gd name="connsiteY541" fmla="*/ 3422529 h 6857999"/>
              <a:gd name="connsiteX542" fmla="*/ 4780050 w 5913439"/>
              <a:gd name="connsiteY542" fmla="*/ 3427019 h 6857999"/>
              <a:gd name="connsiteX543" fmla="*/ 4775110 w 5913439"/>
              <a:gd name="connsiteY543" fmla="*/ 3431061 h 6857999"/>
              <a:gd name="connsiteX544" fmla="*/ 4769722 w 5913439"/>
              <a:gd name="connsiteY544" fmla="*/ 3435102 h 6857999"/>
              <a:gd name="connsiteX545" fmla="*/ 4758495 w 5913439"/>
              <a:gd name="connsiteY545" fmla="*/ 3441838 h 6857999"/>
              <a:gd name="connsiteX546" fmla="*/ 4746371 w 5913439"/>
              <a:gd name="connsiteY546" fmla="*/ 3448573 h 6857999"/>
              <a:gd name="connsiteX547" fmla="*/ 4733349 w 5913439"/>
              <a:gd name="connsiteY547" fmla="*/ 3454860 h 6857999"/>
              <a:gd name="connsiteX548" fmla="*/ 4707304 w 5913439"/>
              <a:gd name="connsiteY548" fmla="*/ 3466984 h 6857999"/>
              <a:gd name="connsiteX549" fmla="*/ 4694282 w 5913439"/>
              <a:gd name="connsiteY549" fmla="*/ 3472822 h 6857999"/>
              <a:gd name="connsiteX550" fmla="*/ 4682158 w 5913439"/>
              <a:gd name="connsiteY550" fmla="*/ 3479108 h 6857999"/>
              <a:gd name="connsiteX551" fmla="*/ 4547444 w 5913439"/>
              <a:gd name="connsiteY551" fmla="*/ 3506500 h 6857999"/>
              <a:gd name="connsiteX552" fmla="*/ 4563610 w 5913439"/>
              <a:gd name="connsiteY552" fmla="*/ 3544669 h 6857999"/>
              <a:gd name="connsiteX553" fmla="*/ 4572591 w 5913439"/>
              <a:gd name="connsiteY553" fmla="*/ 3546914 h 6857999"/>
              <a:gd name="connsiteX554" fmla="*/ 4582021 w 5913439"/>
              <a:gd name="connsiteY554" fmla="*/ 3548261 h 6857999"/>
              <a:gd name="connsiteX555" fmla="*/ 4601779 w 5913439"/>
              <a:gd name="connsiteY555" fmla="*/ 3547812 h 6857999"/>
              <a:gd name="connsiteX556" fmla="*/ 4620639 w 5913439"/>
              <a:gd name="connsiteY556" fmla="*/ 3548710 h 6857999"/>
              <a:gd name="connsiteX557" fmla="*/ 4639947 w 5913439"/>
              <a:gd name="connsiteY557" fmla="*/ 3550058 h 6857999"/>
              <a:gd name="connsiteX558" fmla="*/ 4658359 w 5913439"/>
              <a:gd name="connsiteY558" fmla="*/ 3552303 h 6857999"/>
              <a:gd name="connsiteX559" fmla="*/ 4677218 w 5913439"/>
              <a:gd name="connsiteY559" fmla="*/ 3554997 h 6857999"/>
              <a:gd name="connsiteX560" fmla="*/ 4695180 w 5913439"/>
              <a:gd name="connsiteY560" fmla="*/ 3558589 h 6857999"/>
              <a:gd name="connsiteX561" fmla="*/ 4713591 w 5913439"/>
              <a:gd name="connsiteY561" fmla="*/ 3563080 h 6857999"/>
              <a:gd name="connsiteX562" fmla="*/ 4731553 w 5913439"/>
              <a:gd name="connsiteY562" fmla="*/ 3568019 h 6857999"/>
              <a:gd name="connsiteX563" fmla="*/ 4749514 w 5913439"/>
              <a:gd name="connsiteY563" fmla="*/ 3573857 h 6857999"/>
              <a:gd name="connsiteX564" fmla="*/ 4767027 w 5913439"/>
              <a:gd name="connsiteY564" fmla="*/ 3579695 h 6857999"/>
              <a:gd name="connsiteX565" fmla="*/ 4784540 w 5913439"/>
              <a:gd name="connsiteY565" fmla="*/ 3586430 h 6857999"/>
              <a:gd name="connsiteX566" fmla="*/ 4802053 w 5913439"/>
              <a:gd name="connsiteY566" fmla="*/ 3593166 h 6857999"/>
              <a:gd name="connsiteX567" fmla="*/ 4819116 w 5913439"/>
              <a:gd name="connsiteY567" fmla="*/ 3600800 h 6857999"/>
              <a:gd name="connsiteX568" fmla="*/ 4836629 w 5913439"/>
              <a:gd name="connsiteY568" fmla="*/ 3608882 h 6857999"/>
              <a:gd name="connsiteX569" fmla="*/ 4853244 w 5913439"/>
              <a:gd name="connsiteY569" fmla="*/ 3616965 h 6857999"/>
              <a:gd name="connsiteX570" fmla="*/ 4870757 w 5913439"/>
              <a:gd name="connsiteY570" fmla="*/ 3625497 h 6857999"/>
              <a:gd name="connsiteX571" fmla="*/ 4871206 w 5913439"/>
              <a:gd name="connsiteY571" fmla="*/ 3625497 h 6857999"/>
              <a:gd name="connsiteX572" fmla="*/ 4885575 w 5913439"/>
              <a:gd name="connsiteY572" fmla="*/ 3629089 h 6857999"/>
              <a:gd name="connsiteX573" fmla="*/ 4899046 w 5913439"/>
              <a:gd name="connsiteY573" fmla="*/ 3633131 h 6857999"/>
              <a:gd name="connsiteX574" fmla="*/ 4911171 w 5913439"/>
              <a:gd name="connsiteY574" fmla="*/ 3638070 h 6857999"/>
              <a:gd name="connsiteX575" fmla="*/ 4917008 w 5913439"/>
              <a:gd name="connsiteY575" fmla="*/ 3640765 h 6857999"/>
              <a:gd name="connsiteX576" fmla="*/ 4922397 w 5913439"/>
              <a:gd name="connsiteY576" fmla="*/ 3643459 h 6857999"/>
              <a:gd name="connsiteX577" fmla="*/ 4927785 w 5913439"/>
              <a:gd name="connsiteY577" fmla="*/ 3647051 h 6857999"/>
              <a:gd name="connsiteX578" fmla="*/ 4932725 w 5913439"/>
              <a:gd name="connsiteY578" fmla="*/ 3650195 h 6857999"/>
              <a:gd name="connsiteX579" fmla="*/ 4937664 w 5913439"/>
              <a:gd name="connsiteY579" fmla="*/ 3653338 h 6857999"/>
              <a:gd name="connsiteX580" fmla="*/ 4942155 w 5913439"/>
              <a:gd name="connsiteY580" fmla="*/ 3656930 h 6857999"/>
              <a:gd name="connsiteX581" fmla="*/ 4946196 w 5913439"/>
              <a:gd name="connsiteY581" fmla="*/ 3660972 h 6857999"/>
              <a:gd name="connsiteX582" fmla="*/ 4949789 w 5913439"/>
              <a:gd name="connsiteY582" fmla="*/ 3665013 h 6857999"/>
              <a:gd name="connsiteX583" fmla="*/ 4953381 w 5913439"/>
              <a:gd name="connsiteY583" fmla="*/ 3669054 h 6857999"/>
              <a:gd name="connsiteX584" fmla="*/ 4956973 w 5913439"/>
              <a:gd name="connsiteY584" fmla="*/ 3673545 h 6857999"/>
              <a:gd name="connsiteX585" fmla="*/ 4960117 w 5913439"/>
              <a:gd name="connsiteY585" fmla="*/ 3678035 h 6857999"/>
              <a:gd name="connsiteX586" fmla="*/ 4962811 w 5913439"/>
              <a:gd name="connsiteY586" fmla="*/ 3682975 h 6857999"/>
              <a:gd name="connsiteX587" fmla="*/ 4965505 w 5913439"/>
              <a:gd name="connsiteY587" fmla="*/ 3687914 h 6857999"/>
              <a:gd name="connsiteX588" fmla="*/ 4968199 w 5913439"/>
              <a:gd name="connsiteY588" fmla="*/ 3693303 h 6857999"/>
              <a:gd name="connsiteX589" fmla="*/ 4969996 w 5913439"/>
              <a:gd name="connsiteY589" fmla="*/ 3698691 h 6857999"/>
              <a:gd name="connsiteX590" fmla="*/ 4971792 w 5913439"/>
              <a:gd name="connsiteY590" fmla="*/ 3704080 h 6857999"/>
              <a:gd name="connsiteX591" fmla="*/ 4973588 w 5913439"/>
              <a:gd name="connsiteY591" fmla="*/ 3709918 h 6857999"/>
              <a:gd name="connsiteX592" fmla="*/ 4974935 w 5913439"/>
              <a:gd name="connsiteY592" fmla="*/ 3715755 h 6857999"/>
              <a:gd name="connsiteX593" fmla="*/ 4975833 w 5913439"/>
              <a:gd name="connsiteY593" fmla="*/ 3722491 h 6857999"/>
              <a:gd name="connsiteX594" fmla="*/ 4976731 w 5913439"/>
              <a:gd name="connsiteY594" fmla="*/ 3728777 h 6857999"/>
              <a:gd name="connsiteX595" fmla="*/ 4977180 w 5913439"/>
              <a:gd name="connsiteY595" fmla="*/ 3742249 h 6857999"/>
              <a:gd name="connsiteX596" fmla="*/ 4977180 w 5913439"/>
              <a:gd name="connsiteY596" fmla="*/ 3757067 h 6857999"/>
              <a:gd name="connsiteX597" fmla="*/ 4975833 w 5913439"/>
              <a:gd name="connsiteY597" fmla="*/ 3771886 h 6857999"/>
              <a:gd name="connsiteX598" fmla="*/ 4974935 w 5913439"/>
              <a:gd name="connsiteY598" fmla="*/ 3784908 h 6857999"/>
              <a:gd name="connsiteX599" fmla="*/ 4974037 w 5913439"/>
              <a:gd name="connsiteY599" fmla="*/ 3797930 h 6857999"/>
              <a:gd name="connsiteX600" fmla="*/ 4974037 w 5913439"/>
              <a:gd name="connsiteY600" fmla="*/ 3810504 h 6857999"/>
              <a:gd name="connsiteX601" fmla="*/ 4974486 w 5913439"/>
              <a:gd name="connsiteY601" fmla="*/ 3823526 h 6857999"/>
              <a:gd name="connsiteX602" fmla="*/ 4975384 w 5913439"/>
              <a:gd name="connsiteY602" fmla="*/ 3849571 h 6857999"/>
              <a:gd name="connsiteX603" fmla="*/ 4975833 w 5913439"/>
              <a:gd name="connsiteY603" fmla="*/ 3876064 h 6857999"/>
              <a:gd name="connsiteX604" fmla="*/ 4975833 w 5913439"/>
              <a:gd name="connsiteY604" fmla="*/ 3888638 h 6857999"/>
              <a:gd name="connsiteX605" fmla="*/ 4975384 w 5913439"/>
              <a:gd name="connsiteY605" fmla="*/ 3901660 h 6857999"/>
              <a:gd name="connsiteX606" fmla="*/ 4974037 w 5913439"/>
              <a:gd name="connsiteY606" fmla="*/ 3914682 h 6857999"/>
              <a:gd name="connsiteX607" fmla="*/ 4972241 w 5913439"/>
              <a:gd name="connsiteY607" fmla="*/ 3927255 h 6857999"/>
              <a:gd name="connsiteX608" fmla="*/ 4969547 w 5913439"/>
              <a:gd name="connsiteY608" fmla="*/ 3940278 h 6857999"/>
              <a:gd name="connsiteX609" fmla="*/ 4965056 w 5913439"/>
              <a:gd name="connsiteY609" fmla="*/ 3952851 h 6857999"/>
              <a:gd name="connsiteX610" fmla="*/ 4962811 w 5913439"/>
              <a:gd name="connsiteY610" fmla="*/ 3959138 h 6857999"/>
              <a:gd name="connsiteX611" fmla="*/ 4960566 w 5913439"/>
              <a:gd name="connsiteY611" fmla="*/ 3965424 h 6857999"/>
              <a:gd name="connsiteX612" fmla="*/ 4957422 w 5913439"/>
              <a:gd name="connsiteY612" fmla="*/ 3971262 h 6857999"/>
              <a:gd name="connsiteX613" fmla="*/ 4954279 w 5913439"/>
              <a:gd name="connsiteY613" fmla="*/ 3977997 h 6857999"/>
              <a:gd name="connsiteX614" fmla="*/ 4951585 w 5913439"/>
              <a:gd name="connsiteY614" fmla="*/ 3984733 h 6857999"/>
              <a:gd name="connsiteX615" fmla="*/ 4948441 w 5913439"/>
              <a:gd name="connsiteY615" fmla="*/ 3991918 h 6857999"/>
              <a:gd name="connsiteX616" fmla="*/ 4945298 w 5913439"/>
              <a:gd name="connsiteY616" fmla="*/ 3998205 h 6857999"/>
              <a:gd name="connsiteX617" fmla="*/ 4941706 w 5913439"/>
              <a:gd name="connsiteY617" fmla="*/ 4004940 h 6857999"/>
              <a:gd name="connsiteX618" fmla="*/ 4934072 w 5913439"/>
              <a:gd name="connsiteY618" fmla="*/ 4017513 h 6857999"/>
              <a:gd name="connsiteX619" fmla="*/ 4925540 w 5913439"/>
              <a:gd name="connsiteY619" fmla="*/ 4029638 h 6857999"/>
              <a:gd name="connsiteX620" fmla="*/ 4916559 w 5913439"/>
              <a:gd name="connsiteY620" fmla="*/ 4040864 h 6857999"/>
              <a:gd name="connsiteX621" fmla="*/ 4907129 w 5913439"/>
              <a:gd name="connsiteY621" fmla="*/ 4052090 h 6857999"/>
              <a:gd name="connsiteX622" fmla="*/ 4897250 w 5913439"/>
              <a:gd name="connsiteY622" fmla="*/ 4062867 h 6857999"/>
              <a:gd name="connsiteX623" fmla="*/ 4886922 w 5913439"/>
              <a:gd name="connsiteY623" fmla="*/ 4073195 h 6857999"/>
              <a:gd name="connsiteX624" fmla="*/ 4866266 w 5913439"/>
              <a:gd name="connsiteY624" fmla="*/ 4093851 h 6857999"/>
              <a:gd name="connsiteX625" fmla="*/ 4845161 w 5913439"/>
              <a:gd name="connsiteY625" fmla="*/ 4114058 h 6857999"/>
              <a:gd name="connsiteX626" fmla="*/ 4834833 w 5913439"/>
              <a:gd name="connsiteY626" fmla="*/ 4125284 h 6857999"/>
              <a:gd name="connsiteX627" fmla="*/ 4825403 w 5913439"/>
              <a:gd name="connsiteY627" fmla="*/ 4136061 h 6857999"/>
              <a:gd name="connsiteX628" fmla="*/ 4815524 w 5913439"/>
              <a:gd name="connsiteY628" fmla="*/ 4147287 h 6857999"/>
              <a:gd name="connsiteX629" fmla="*/ 4806992 w 5913439"/>
              <a:gd name="connsiteY629" fmla="*/ 4159412 h 6857999"/>
              <a:gd name="connsiteX630" fmla="*/ 4799808 w 5913439"/>
              <a:gd name="connsiteY630" fmla="*/ 4168842 h 6857999"/>
              <a:gd name="connsiteX631" fmla="*/ 4791725 w 5913439"/>
              <a:gd name="connsiteY631" fmla="*/ 4177823 h 6857999"/>
              <a:gd name="connsiteX632" fmla="*/ 4783642 w 5913439"/>
              <a:gd name="connsiteY632" fmla="*/ 4185456 h 6857999"/>
              <a:gd name="connsiteX633" fmla="*/ 4774212 w 5913439"/>
              <a:gd name="connsiteY633" fmla="*/ 4192192 h 6857999"/>
              <a:gd name="connsiteX634" fmla="*/ 4764782 w 5913439"/>
              <a:gd name="connsiteY634" fmla="*/ 4198479 h 6857999"/>
              <a:gd name="connsiteX635" fmla="*/ 4755352 w 5913439"/>
              <a:gd name="connsiteY635" fmla="*/ 4203867 h 6857999"/>
              <a:gd name="connsiteX636" fmla="*/ 4745024 w 5913439"/>
              <a:gd name="connsiteY636" fmla="*/ 4207909 h 6857999"/>
              <a:gd name="connsiteX637" fmla="*/ 4734696 w 5913439"/>
              <a:gd name="connsiteY637" fmla="*/ 4211501 h 6857999"/>
              <a:gd name="connsiteX638" fmla="*/ 4724368 w 5913439"/>
              <a:gd name="connsiteY638" fmla="*/ 4214195 h 6857999"/>
              <a:gd name="connsiteX639" fmla="*/ 4713142 w 5913439"/>
              <a:gd name="connsiteY639" fmla="*/ 4215991 h 6857999"/>
              <a:gd name="connsiteX640" fmla="*/ 4701916 w 5913439"/>
              <a:gd name="connsiteY640" fmla="*/ 4217338 h 6857999"/>
              <a:gd name="connsiteX641" fmla="*/ 4690690 w 5913439"/>
              <a:gd name="connsiteY641" fmla="*/ 4217788 h 6857999"/>
              <a:gd name="connsiteX642" fmla="*/ 4679014 w 5913439"/>
              <a:gd name="connsiteY642" fmla="*/ 4217788 h 6857999"/>
              <a:gd name="connsiteX643" fmla="*/ 4666890 w 5913439"/>
              <a:gd name="connsiteY643" fmla="*/ 4217338 h 6857999"/>
              <a:gd name="connsiteX644" fmla="*/ 4655216 w 5913439"/>
              <a:gd name="connsiteY644" fmla="*/ 4216440 h 6857999"/>
              <a:gd name="connsiteX645" fmla="*/ 4643091 w 5913439"/>
              <a:gd name="connsiteY645" fmla="*/ 4214644 h 6857999"/>
              <a:gd name="connsiteX646" fmla="*/ 4583817 w 5913439"/>
              <a:gd name="connsiteY646" fmla="*/ 4216889 h 6857999"/>
              <a:gd name="connsiteX647" fmla="*/ 4563610 w 5913439"/>
              <a:gd name="connsiteY647" fmla="*/ 4217338 h 6857999"/>
              <a:gd name="connsiteX648" fmla="*/ 4531728 w 5913439"/>
              <a:gd name="connsiteY648" fmla="*/ 4220931 h 6857999"/>
              <a:gd name="connsiteX649" fmla="*/ 4500294 w 5913439"/>
              <a:gd name="connsiteY649" fmla="*/ 4224074 h 6857999"/>
              <a:gd name="connsiteX650" fmla="*/ 4468412 w 5913439"/>
              <a:gd name="connsiteY650" fmla="*/ 4226768 h 6857999"/>
              <a:gd name="connsiteX651" fmla="*/ 4436979 w 5913439"/>
              <a:gd name="connsiteY651" fmla="*/ 4228565 h 6857999"/>
              <a:gd name="connsiteX652" fmla="*/ 4405097 w 5913439"/>
              <a:gd name="connsiteY652" fmla="*/ 4230361 h 6857999"/>
              <a:gd name="connsiteX653" fmla="*/ 4373664 w 5913439"/>
              <a:gd name="connsiteY653" fmla="*/ 4231708 h 6857999"/>
              <a:gd name="connsiteX654" fmla="*/ 4310797 w 5913439"/>
              <a:gd name="connsiteY654" fmla="*/ 4233953 h 6857999"/>
              <a:gd name="connsiteX655" fmla="*/ 4306757 w 5913439"/>
              <a:gd name="connsiteY655" fmla="*/ 4233953 h 6857999"/>
              <a:gd name="connsiteX656" fmla="*/ 4303164 w 5913439"/>
              <a:gd name="connsiteY656" fmla="*/ 4233953 h 6857999"/>
              <a:gd name="connsiteX657" fmla="*/ 4245686 w 5913439"/>
              <a:gd name="connsiteY657" fmla="*/ 4234851 h 6857999"/>
              <a:gd name="connsiteX658" fmla="*/ 4187759 w 5913439"/>
              <a:gd name="connsiteY658" fmla="*/ 4235300 h 6857999"/>
              <a:gd name="connsiteX659" fmla="*/ 4130730 w 5913439"/>
              <a:gd name="connsiteY659" fmla="*/ 4235749 h 6857999"/>
              <a:gd name="connsiteX660" fmla="*/ 4072804 w 5913439"/>
              <a:gd name="connsiteY660" fmla="*/ 4236647 h 6857999"/>
              <a:gd name="connsiteX661" fmla="*/ 3663724 w 5913439"/>
              <a:gd name="connsiteY661" fmla="*/ 4242485 h 6857999"/>
              <a:gd name="connsiteX662" fmla="*/ 3622860 w 5913439"/>
              <a:gd name="connsiteY662" fmla="*/ 4242485 h 6857999"/>
              <a:gd name="connsiteX663" fmla="*/ 3420341 w 5913439"/>
              <a:gd name="connsiteY663" fmla="*/ 4257303 h 6857999"/>
              <a:gd name="connsiteX664" fmla="*/ 3414055 w 5913439"/>
              <a:gd name="connsiteY664" fmla="*/ 4259549 h 6857999"/>
              <a:gd name="connsiteX665" fmla="*/ 3407319 w 5913439"/>
              <a:gd name="connsiteY665" fmla="*/ 4261345 h 6857999"/>
              <a:gd name="connsiteX666" fmla="*/ 3401032 w 5913439"/>
              <a:gd name="connsiteY666" fmla="*/ 4262692 h 6857999"/>
              <a:gd name="connsiteX667" fmla="*/ 3394746 w 5913439"/>
              <a:gd name="connsiteY667" fmla="*/ 4263590 h 6857999"/>
              <a:gd name="connsiteX668" fmla="*/ 3388459 w 5913439"/>
              <a:gd name="connsiteY668" fmla="*/ 4264488 h 6857999"/>
              <a:gd name="connsiteX669" fmla="*/ 3382172 w 5913439"/>
              <a:gd name="connsiteY669" fmla="*/ 4264937 h 6857999"/>
              <a:gd name="connsiteX670" fmla="*/ 3369150 w 5913439"/>
              <a:gd name="connsiteY670" fmla="*/ 4264937 h 6857999"/>
              <a:gd name="connsiteX671" fmla="*/ 3356577 w 5913439"/>
              <a:gd name="connsiteY671" fmla="*/ 4264488 h 6857999"/>
              <a:gd name="connsiteX672" fmla="*/ 3343554 w 5913439"/>
              <a:gd name="connsiteY672" fmla="*/ 4263590 h 6857999"/>
              <a:gd name="connsiteX673" fmla="*/ 3317959 w 5913439"/>
              <a:gd name="connsiteY673" fmla="*/ 4260447 h 6857999"/>
              <a:gd name="connsiteX674" fmla="*/ 3326042 w 5913439"/>
              <a:gd name="connsiteY674" fmla="*/ 4265835 h 6857999"/>
              <a:gd name="connsiteX675" fmla="*/ 3334574 w 5913439"/>
              <a:gd name="connsiteY675" fmla="*/ 4271224 h 6857999"/>
              <a:gd name="connsiteX676" fmla="*/ 3343554 w 5913439"/>
              <a:gd name="connsiteY676" fmla="*/ 4275714 h 6857999"/>
              <a:gd name="connsiteX677" fmla="*/ 3352086 w 5913439"/>
              <a:gd name="connsiteY677" fmla="*/ 4279307 h 6857999"/>
              <a:gd name="connsiteX678" fmla="*/ 3361067 w 5913439"/>
              <a:gd name="connsiteY678" fmla="*/ 4282899 h 6857999"/>
              <a:gd name="connsiteX679" fmla="*/ 3369599 w 5913439"/>
              <a:gd name="connsiteY679" fmla="*/ 4286042 h 6857999"/>
              <a:gd name="connsiteX680" fmla="*/ 3379029 w 5913439"/>
              <a:gd name="connsiteY680" fmla="*/ 4289186 h 6857999"/>
              <a:gd name="connsiteX681" fmla="*/ 3388010 w 5913439"/>
              <a:gd name="connsiteY681" fmla="*/ 4291431 h 6857999"/>
              <a:gd name="connsiteX682" fmla="*/ 3396991 w 5913439"/>
              <a:gd name="connsiteY682" fmla="*/ 4293676 h 6857999"/>
              <a:gd name="connsiteX683" fmla="*/ 3405972 w 5913439"/>
              <a:gd name="connsiteY683" fmla="*/ 4295472 h 6857999"/>
              <a:gd name="connsiteX684" fmla="*/ 3424383 w 5913439"/>
              <a:gd name="connsiteY684" fmla="*/ 4298167 h 6857999"/>
              <a:gd name="connsiteX685" fmla="*/ 3442793 w 5913439"/>
              <a:gd name="connsiteY685" fmla="*/ 4299963 h 6857999"/>
              <a:gd name="connsiteX686" fmla="*/ 3461653 w 5913439"/>
              <a:gd name="connsiteY686" fmla="*/ 4301310 h 6857999"/>
              <a:gd name="connsiteX687" fmla="*/ 3480513 w 5913439"/>
              <a:gd name="connsiteY687" fmla="*/ 4302208 h 6857999"/>
              <a:gd name="connsiteX688" fmla="*/ 3499373 w 5913439"/>
              <a:gd name="connsiteY688" fmla="*/ 4302657 h 6857999"/>
              <a:gd name="connsiteX689" fmla="*/ 3537093 w 5913439"/>
              <a:gd name="connsiteY689" fmla="*/ 4303555 h 6857999"/>
              <a:gd name="connsiteX690" fmla="*/ 3555953 w 5913439"/>
              <a:gd name="connsiteY690" fmla="*/ 4304004 h 6857999"/>
              <a:gd name="connsiteX691" fmla="*/ 3574813 w 5913439"/>
              <a:gd name="connsiteY691" fmla="*/ 4305351 h 6857999"/>
              <a:gd name="connsiteX692" fmla="*/ 3593223 w 5913439"/>
              <a:gd name="connsiteY692" fmla="*/ 4308046 h 6857999"/>
              <a:gd name="connsiteX693" fmla="*/ 3611634 w 5913439"/>
              <a:gd name="connsiteY693" fmla="*/ 4310740 h 6857999"/>
              <a:gd name="connsiteX694" fmla="*/ 3644415 w 5913439"/>
              <a:gd name="connsiteY694" fmla="*/ 4316577 h 6857999"/>
              <a:gd name="connsiteX695" fmla="*/ 3676746 w 5913439"/>
              <a:gd name="connsiteY695" fmla="*/ 4321068 h 6857999"/>
              <a:gd name="connsiteX696" fmla="*/ 3709526 w 5913439"/>
              <a:gd name="connsiteY696" fmla="*/ 4325558 h 6857999"/>
              <a:gd name="connsiteX697" fmla="*/ 3741857 w 5913439"/>
              <a:gd name="connsiteY697" fmla="*/ 4329600 h 6857999"/>
              <a:gd name="connsiteX698" fmla="*/ 3774638 w 5913439"/>
              <a:gd name="connsiteY698" fmla="*/ 4332743 h 6857999"/>
              <a:gd name="connsiteX699" fmla="*/ 3807418 w 5913439"/>
              <a:gd name="connsiteY699" fmla="*/ 4336335 h 6857999"/>
              <a:gd name="connsiteX700" fmla="*/ 3873428 w 5913439"/>
              <a:gd name="connsiteY700" fmla="*/ 4343071 h 6857999"/>
              <a:gd name="connsiteX701" fmla="*/ 3906208 w 5913439"/>
              <a:gd name="connsiteY701" fmla="*/ 4346214 h 6857999"/>
              <a:gd name="connsiteX702" fmla="*/ 3938988 w 5913439"/>
              <a:gd name="connsiteY702" fmla="*/ 4349807 h 6857999"/>
              <a:gd name="connsiteX703" fmla="*/ 3971768 w 5913439"/>
              <a:gd name="connsiteY703" fmla="*/ 4353399 h 6857999"/>
              <a:gd name="connsiteX704" fmla="*/ 4004549 w 5913439"/>
              <a:gd name="connsiteY704" fmla="*/ 4357890 h 6857999"/>
              <a:gd name="connsiteX705" fmla="*/ 4036880 w 5913439"/>
              <a:gd name="connsiteY705" fmla="*/ 4362829 h 6857999"/>
              <a:gd name="connsiteX706" fmla="*/ 4069211 w 5913439"/>
              <a:gd name="connsiteY706" fmla="*/ 4368667 h 6857999"/>
              <a:gd name="connsiteX707" fmla="*/ 4101992 w 5913439"/>
              <a:gd name="connsiteY707" fmla="*/ 4374953 h 6857999"/>
              <a:gd name="connsiteX708" fmla="*/ 4134323 w 5913439"/>
              <a:gd name="connsiteY708" fmla="*/ 4383036 h 6857999"/>
              <a:gd name="connsiteX709" fmla="*/ 5009961 w 5913439"/>
              <a:gd name="connsiteY709" fmla="*/ 4510565 h 6857999"/>
              <a:gd name="connsiteX710" fmla="*/ 5028371 w 5913439"/>
              <a:gd name="connsiteY710" fmla="*/ 4513259 h 6857999"/>
              <a:gd name="connsiteX711" fmla="*/ 5047231 w 5913439"/>
              <a:gd name="connsiteY711" fmla="*/ 4516402 h 6857999"/>
              <a:gd name="connsiteX712" fmla="*/ 5065642 w 5913439"/>
              <a:gd name="connsiteY712" fmla="*/ 4520444 h 6857999"/>
              <a:gd name="connsiteX713" fmla="*/ 5084053 w 5913439"/>
              <a:gd name="connsiteY713" fmla="*/ 4525383 h 6857999"/>
              <a:gd name="connsiteX714" fmla="*/ 5101566 w 5913439"/>
              <a:gd name="connsiteY714" fmla="*/ 4531221 h 6857999"/>
              <a:gd name="connsiteX715" fmla="*/ 5119528 w 5913439"/>
              <a:gd name="connsiteY715" fmla="*/ 4536610 h 6857999"/>
              <a:gd name="connsiteX716" fmla="*/ 5137040 w 5913439"/>
              <a:gd name="connsiteY716" fmla="*/ 4542896 h 6857999"/>
              <a:gd name="connsiteX717" fmla="*/ 5155002 w 5913439"/>
              <a:gd name="connsiteY717" fmla="*/ 4549183 h 6857999"/>
              <a:gd name="connsiteX718" fmla="*/ 5190028 w 5913439"/>
              <a:gd name="connsiteY718" fmla="*/ 4562205 h 6857999"/>
              <a:gd name="connsiteX719" fmla="*/ 5225053 w 5913439"/>
              <a:gd name="connsiteY719" fmla="*/ 4575676 h 6857999"/>
              <a:gd name="connsiteX720" fmla="*/ 5243015 w 5913439"/>
              <a:gd name="connsiteY720" fmla="*/ 4581514 h 6857999"/>
              <a:gd name="connsiteX721" fmla="*/ 5260528 w 5913439"/>
              <a:gd name="connsiteY721" fmla="*/ 4587352 h 6857999"/>
              <a:gd name="connsiteX722" fmla="*/ 5278939 w 5913439"/>
              <a:gd name="connsiteY722" fmla="*/ 4592740 h 6857999"/>
              <a:gd name="connsiteX723" fmla="*/ 5296900 w 5913439"/>
              <a:gd name="connsiteY723" fmla="*/ 4597680 h 6857999"/>
              <a:gd name="connsiteX724" fmla="*/ 5304534 w 5913439"/>
              <a:gd name="connsiteY724" fmla="*/ 4600374 h 6857999"/>
              <a:gd name="connsiteX725" fmla="*/ 5311719 w 5913439"/>
              <a:gd name="connsiteY725" fmla="*/ 4603068 h 6857999"/>
              <a:gd name="connsiteX726" fmla="*/ 5318455 w 5913439"/>
              <a:gd name="connsiteY726" fmla="*/ 4607110 h 6857999"/>
              <a:gd name="connsiteX727" fmla="*/ 5321598 w 5913439"/>
              <a:gd name="connsiteY727" fmla="*/ 4609355 h 6857999"/>
              <a:gd name="connsiteX728" fmla="*/ 5324292 w 5913439"/>
              <a:gd name="connsiteY728" fmla="*/ 4611600 h 6857999"/>
              <a:gd name="connsiteX729" fmla="*/ 5326986 w 5913439"/>
              <a:gd name="connsiteY729" fmla="*/ 4614294 h 6857999"/>
              <a:gd name="connsiteX730" fmla="*/ 5329232 w 5913439"/>
              <a:gd name="connsiteY730" fmla="*/ 4616989 h 6857999"/>
              <a:gd name="connsiteX731" fmla="*/ 5331028 w 5913439"/>
              <a:gd name="connsiteY731" fmla="*/ 4620132 h 6857999"/>
              <a:gd name="connsiteX732" fmla="*/ 5332824 w 5913439"/>
              <a:gd name="connsiteY732" fmla="*/ 4623275 h 6857999"/>
              <a:gd name="connsiteX733" fmla="*/ 5334171 w 5913439"/>
              <a:gd name="connsiteY733" fmla="*/ 4626868 h 6857999"/>
              <a:gd name="connsiteX734" fmla="*/ 5335069 w 5913439"/>
              <a:gd name="connsiteY734" fmla="*/ 4630460 h 6857999"/>
              <a:gd name="connsiteX735" fmla="*/ 5335518 w 5913439"/>
              <a:gd name="connsiteY735" fmla="*/ 4634501 h 6857999"/>
              <a:gd name="connsiteX736" fmla="*/ 5335518 w 5913439"/>
              <a:gd name="connsiteY736" fmla="*/ 4639441 h 6857999"/>
              <a:gd name="connsiteX737" fmla="*/ 5335069 w 5913439"/>
              <a:gd name="connsiteY737" fmla="*/ 4659648 h 6857999"/>
              <a:gd name="connsiteX738" fmla="*/ 5335069 w 5913439"/>
              <a:gd name="connsiteY738" fmla="*/ 4680304 h 6857999"/>
              <a:gd name="connsiteX739" fmla="*/ 5335518 w 5913439"/>
              <a:gd name="connsiteY739" fmla="*/ 4700960 h 6857999"/>
              <a:gd name="connsiteX740" fmla="*/ 5336416 w 5913439"/>
              <a:gd name="connsiteY740" fmla="*/ 4722065 h 6857999"/>
              <a:gd name="connsiteX741" fmla="*/ 5337314 w 5913439"/>
              <a:gd name="connsiteY741" fmla="*/ 4742721 h 6857999"/>
              <a:gd name="connsiteX742" fmla="*/ 5338213 w 5913439"/>
              <a:gd name="connsiteY742" fmla="*/ 4763826 h 6857999"/>
              <a:gd name="connsiteX743" fmla="*/ 5338213 w 5913439"/>
              <a:gd name="connsiteY743" fmla="*/ 4784482 h 6857999"/>
              <a:gd name="connsiteX744" fmla="*/ 5337763 w 5913439"/>
              <a:gd name="connsiteY744" fmla="*/ 4805138 h 6857999"/>
              <a:gd name="connsiteX745" fmla="*/ 5336416 w 5913439"/>
              <a:gd name="connsiteY745" fmla="*/ 4825795 h 6857999"/>
              <a:gd name="connsiteX746" fmla="*/ 5335518 w 5913439"/>
              <a:gd name="connsiteY746" fmla="*/ 4835674 h 6857999"/>
              <a:gd name="connsiteX747" fmla="*/ 5334171 w 5913439"/>
              <a:gd name="connsiteY747" fmla="*/ 4845553 h 6857999"/>
              <a:gd name="connsiteX748" fmla="*/ 5332375 w 5913439"/>
              <a:gd name="connsiteY748" fmla="*/ 4855432 h 6857999"/>
              <a:gd name="connsiteX749" fmla="*/ 5330130 w 5913439"/>
              <a:gd name="connsiteY749" fmla="*/ 4865760 h 6857999"/>
              <a:gd name="connsiteX750" fmla="*/ 5327885 w 5913439"/>
              <a:gd name="connsiteY750" fmla="*/ 4875639 h 6857999"/>
              <a:gd name="connsiteX751" fmla="*/ 5324741 w 5913439"/>
              <a:gd name="connsiteY751" fmla="*/ 4885518 h 6857999"/>
              <a:gd name="connsiteX752" fmla="*/ 5321598 w 5913439"/>
              <a:gd name="connsiteY752" fmla="*/ 4895397 h 6857999"/>
              <a:gd name="connsiteX753" fmla="*/ 5317556 w 5913439"/>
              <a:gd name="connsiteY753" fmla="*/ 4905276 h 6857999"/>
              <a:gd name="connsiteX754" fmla="*/ 5313515 w 5913439"/>
              <a:gd name="connsiteY754" fmla="*/ 4914705 h 6857999"/>
              <a:gd name="connsiteX755" fmla="*/ 5308576 w 5913439"/>
              <a:gd name="connsiteY755" fmla="*/ 4924135 h 6857999"/>
              <a:gd name="connsiteX756" fmla="*/ 5303187 w 5913439"/>
              <a:gd name="connsiteY756" fmla="*/ 4934014 h 6857999"/>
              <a:gd name="connsiteX757" fmla="*/ 5296900 w 5913439"/>
              <a:gd name="connsiteY757" fmla="*/ 4942995 h 6857999"/>
              <a:gd name="connsiteX758" fmla="*/ 5290165 w 5913439"/>
              <a:gd name="connsiteY758" fmla="*/ 4951976 h 6857999"/>
              <a:gd name="connsiteX759" fmla="*/ 5282980 w 5913439"/>
              <a:gd name="connsiteY759" fmla="*/ 4960957 h 6857999"/>
              <a:gd name="connsiteX760" fmla="*/ 5266814 w 5913439"/>
              <a:gd name="connsiteY760" fmla="*/ 4978021 h 6857999"/>
              <a:gd name="connsiteX761" fmla="*/ 5260079 w 5913439"/>
              <a:gd name="connsiteY761" fmla="*/ 4985206 h 6857999"/>
              <a:gd name="connsiteX762" fmla="*/ 5257833 w 5913439"/>
              <a:gd name="connsiteY762" fmla="*/ 4988349 h 6857999"/>
              <a:gd name="connsiteX763" fmla="*/ 5269509 w 5913439"/>
              <a:gd name="connsiteY763" fmla="*/ 5000473 h 6857999"/>
              <a:gd name="connsiteX764" fmla="*/ 5273999 w 5913439"/>
              <a:gd name="connsiteY764" fmla="*/ 5006311 h 6857999"/>
              <a:gd name="connsiteX765" fmla="*/ 5277591 w 5913439"/>
              <a:gd name="connsiteY765" fmla="*/ 5011699 h 6857999"/>
              <a:gd name="connsiteX766" fmla="*/ 5281184 w 5913439"/>
              <a:gd name="connsiteY766" fmla="*/ 5016190 h 6857999"/>
              <a:gd name="connsiteX767" fmla="*/ 5283429 w 5913439"/>
              <a:gd name="connsiteY767" fmla="*/ 5020680 h 6857999"/>
              <a:gd name="connsiteX768" fmla="*/ 5285674 w 5913439"/>
              <a:gd name="connsiteY768" fmla="*/ 5024721 h 6857999"/>
              <a:gd name="connsiteX769" fmla="*/ 5287021 w 5913439"/>
              <a:gd name="connsiteY769" fmla="*/ 5028763 h 6857999"/>
              <a:gd name="connsiteX770" fmla="*/ 5287919 w 5913439"/>
              <a:gd name="connsiteY770" fmla="*/ 5031906 h 6857999"/>
              <a:gd name="connsiteX771" fmla="*/ 5288369 w 5913439"/>
              <a:gd name="connsiteY771" fmla="*/ 5035050 h 6857999"/>
              <a:gd name="connsiteX772" fmla="*/ 5288369 w 5913439"/>
              <a:gd name="connsiteY772" fmla="*/ 5038193 h 6857999"/>
              <a:gd name="connsiteX773" fmla="*/ 5287919 w 5913439"/>
              <a:gd name="connsiteY773" fmla="*/ 5040438 h 6857999"/>
              <a:gd name="connsiteX774" fmla="*/ 5286572 w 5913439"/>
              <a:gd name="connsiteY774" fmla="*/ 5043132 h 6857999"/>
              <a:gd name="connsiteX775" fmla="*/ 5285225 w 5913439"/>
              <a:gd name="connsiteY775" fmla="*/ 5045378 h 6857999"/>
              <a:gd name="connsiteX776" fmla="*/ 5283429 w 5913439"/>
              <a:gd name="connsiteY776" fmla="*/ 5047174 h 6857999"/>
              <a:gd name="connsiteX777" fmla="*/ 5281184 w 5913439"/>
              <a:gd name="connsiteY777" fmla="*/ 5048970 h 6857999"/>
              <a:gd name="connsiteX778" fmla="*/ 5278939 w 5913439"/>
              <a:gd name="connsiteY778" fmla="*/ 5050317 h 6857999"/>
              <a:gd name="connsiteX779" fmla="*/ 5275795 w 5913439"/>
              <a:gd name="connsiteY779" fmla="*/ 5051664 h 6857999"/>
              <a:gd name="connsiteX780" fmla="*/ 5269509 w 5913439"/>
              <a:gd name="connsiteY780" fmla="*/ 5053460 h 6857999"/>
              <a:gd name="connsiteX781" fmla="*/ 5261875 w 5913439"/>
              <a:gd name="connsiteY781" fmla="*/ 5055257 h 6857999"/>
              <a:gd name="connsiteX782" fmla="*/ 5253792 w 5913439"/>
              <a:gd name="connsiteY782" fmla="*/ 5056155 h 6857999"/>
              <a:gd name="connsiteX783" fmla="*/ 5235830 w 5913439"/>
              <a:gd name="connsiteY783" fmla="*/ 5057502 h 6857999"/>
              <a:gd name="connsiteX784" fmla="*/ 5217419 w 5913439"/>
              <a:gd name="connsiteY784" fmla="*/ 5058400 h 6857999"/>
              <a:gd name="connsiteX785" fmla="*/ 5203948 w 5913439"/>
              <a:gd name="connsiteY785" fmla="*/ 5076362 h 6857999"/>
              <a:gd name="connsiteX786" fmla="*/ 5197212 w 5913439"/>
              <a:gd name="connsiteY786" fmla="*/ 5085343 h 6857999"/>
              <a:gd name="connsiteX787" fmla="*/ 5190028 w 5913439"/>
              <a:gd name="connsiteY787" fmla="*/ 5093874 h 6857999"/>
              <a:gd name="connsiteX788" fmla="*/ 5182843 w 5913439"/>
              <a:gd name="connsiteY788" fmla="*/ 5102406 h 6857999"/>
              <a:gd name="connsiteX789" fmla="*/ 5175209 w 5913439"/>
              <a:gd name="connsiteY789" fmla="*/ 5110040 h 6857999"/>
              <a:gd name="connsiteX790" fmla="*/ 5167575 w 5913439"/>
              <a:gd name="connsiteY790" fmla="*/ 5117674 h 6857999"/>
              <a:gd name="connsiteX791" fmla="*/ 5159493 w 5913439"/>
              <a:gd name="connsiteY791" fmla="*/ 5123960 h 6857999"/>
              <a:gd name="connsiteX792" fmla="*/ 5150512 w 5913439"/>
              <a:gd name="connsiteY792" fmla="*/ 5129349 h 6857999"/>
              <a:gd name="connsiteX793" fmla="*/ 5146021 w 5913439"/>
              <a:gd name="connsiteY793" fmla="*/ 5132043 h 6857999"/>
              <a:gd name="connsiteX794" fmla="*/ 5141531 w 5913439"/>
              <a:gd name="connsiteY794" fmla="*/ 5134288 h 6857999"/>
              <a:gd name="connsiteX795" fmla="*/ 5137040 w 5913439"/>
              <a:gd name="connsiteY795" fmla="*/ 5136085 h 6857999"/>
              <a:gd name="connsiteX796" fmla="*/ 5132101 w 5913439"/>
              <a:gd name="connsiteY796" fmla="*/ 5137881 h 6857999"/>
              <a:gd name="connsiteX797" fmla="*/ 5127161 w 5913439"/>
              <a:gd name="connsiteY797" fmla="*/ 5139228 h 6857999"/>
              <a:gd name="connsiteX798" fmla="*/ 5121773 w 5913439"/>
              <a:gd name="connsiteY798" fmla="*/ 5140575 h 6857999"/>
              <a:gd name="connsiteX799" fmla="*/ 5116384 w 5913439"/>
              <a:gd name="connsiteY799" fmla="*/ 5141024 h 6857999"/>
              <a:gd name="connsiteX800" fmla="*/ 5110547 w 5913439"/>
              <a:gd name="connsiteY800" fmla="*/ 5141473 h 6857999"/>
              <a:gd name="connsiteX801" fmla="*/ 5104709 w 5913439"/>
              <a:gd name="connsiteY801" fmla="*/ 5141922 h 6857999"/>
              <a:gd name="connsiteX802" fmla="*/ 5098872 w 5913439"/>
              <a:gd name="connsiteY802" fmla="*/ 5141473 h 6857999"/>
              <a:gd name="connsiteX803" fmla="*/ 5093034 w 5913439"/>
              <a:gd name="connsiteY803" fmla="*/ 5141024 h 6857999"/>
              <a:gd name="connsiteX804" fmla="*/ 5086747 w 5913439"/>
              <a:gd name="connsiteY804" fmla="*/ 5140126 h 6857999"/>
              <a:gd name="connsiteX805" fmla="*/ 5080012 w 5913439"/>
              <a:gd name="connsiteY805" fmla="*/ 5138779 h 6857999"/>
              <a:gd name="connsiteX806" fmla="*/ 5072827 w 5913439"/>
              <a:gd name="connsiteY806" fmla="*/ 5136983 h 6857999"/>
              <a:gd name="connsiteX807" fmla="*/ 4999633 w 5913439"/>
              <a:gd name="connsiteY807" fmla="*/ 5142820 h 6857999"/>
              <a:gd name="connsiteX808" fmla="*/ 4942604 w 5913439"/>
              <a:gd name="connsiteY808" fmla="*/ 5149556 h 6857999"/>
              <a:gd name="connsiteX809" fmla="*/ 4913865 w 5913439"/>
              <a:gd name="connsiteY809" fmla="*/ 5153148 h 6857999"/>
              <a:gd name="connsiteX810" fmla="*/ 4885126 w 5913439"/>
              <a:gd name="connsiteY810" fmla="*/ 5155843 h 6857999"/>
              <a:gd name="connsiteX811" fmla="*/ 4856836 w 5913439"/>
              <a:gd name="connsiteY811" fmla="*/ 5158537 h 6857999"/>
              <a:gd name="connsiteX812" fmla="*/ 4828097 w 5913439"/>
              <a:gd name="connsiteY812" fmla="*/ 5160333 h 6857999"/>
              <a:gd name="connsiteX813" fmla="*/ 4799358 w 5913439"/>
              <a:gd name="connsiteY813" fmla="*/ 5162129 h 6857999"/>
              <a:gd name="connsiteX814" fmla="*/ 4770620 w 5913439"/>
              <a:gd name="connsiteY814" fmla="*/ 5163476 h 6857999"/>
              <a:gd name="connsiteX815" fmla="*/ 4741881 w 5913439"/>
              <a:gd name="connsiteY815" fmla="*/ 5163925 h 6857999"/>
              <a:gd name="connsiteX816" fmla="*/ 4713591 w 5913439"/>
              <a:gd name="connsiteY816" fmla="*/ 5164374 h 6857999"/>
              <a:gd name="connsiteX817" fmla="*/ 4684852 w 5913439"/>
              <a:gd name="connsiteY817" fmla="*/ 5163925 h 6857999"/>
              <a:gd name="connsiteX818" fmla="*/ 4656113 w 5913439"/>
              <a:gd name="connsiteY818" fmla="*/ 5162578 h 6857999"/>
              <a:gd name="connsiteX819" fmla="*/ 4627375 w 5913439"/>
              <a:gd name="connsiteY819" fmla="*/ 5160782 h 6857999"/>
              <a:gd name="connsiteX820" fmla="*/ 4599085 w 5913439"/>
              <a:gd name="connsiteY820" fmla="*/ 5158088 h 6857999"/>
              <a:gd name="connsiteX821" fmla="*/ 4570346 w 5913439"/>
              <a:gd name="connsiteY821" fmla="*/ 5154496 h 6857999"/>
              <a:gd name="connsiteX822" fmla="*/ 4541607 w 5913439"/>
              <a:gd name="connsiteY822" fmla="*/ 5149556 h 6857999"/>
              <a:gd name="connsiteX823" fmla="*/ 4538015 w 5913439"/>
              <a:gd name="connsiteY823" fmla="*/ 5149107 h 6857999"/>
              <a:gd name="connsiteX824" fmla="*/ 4534871 w 5913439"/>
              <a:gd name="connsiteY824" fmla="*/ 5149107 h 6857999"/>
              <a:gd name="connsiteX825" fmla="*/ 4531279 w 5913439"/>
              <a:gd name="connsiteY825" fmla="*/ 5149107 h 6857999"/>
              <a:gd name="connsiteX826" fmla="*/ 4528135 w 5913439"/>
              <a:gd name="connsiteY826" fmla="*/ 5149556 h 6857999"/>
              <a:gd name="connsiteX827" fmla="*/ 4521400 w 5913439"/>
              <a:gd name="connsiteY827" fmla="*/ 5151801 h 6857999"/>
              <a:gd name="connsiteX828" fmla="*/ 4515113 w 5913439"/>
              <a:gd name="connsiteY828" fmla="*/ 5154046 h 6857999"/>
              <a:gd name="connsiteX829" fmla="*/ 4509275 w 5913439"/>
              <a:gd name="connsiteY829" fmla="*/ 5156741 h 6857999"/>
              <a:gd name="connsiteX830" fmla="*/ 4503438 w 5913439"/>
              <a:gd name="connsiteY830" fmla="*/ 5159884 h 6857999"/>
              <a:gd name="connsiteX831" fmla="*/ 4491763 w 5913439"/>
              <a:gd name="connsiteY831" fmla="*/ 5166171 h 6857999"/>
              <a:gd name="connsiteX832" fmla="*/ 4485925 w 5913439"/>
              <a:gd name="connsiteY832" fmla="*/ 5168865 h 6857999"/>
              <a:gd name="connsiteX833" fmla="*/ 4479639 w 5913439"/>
              <a:gd name="connsiteY833" fmla="*/ 5171110 h 6857999"/>
              <a:gd name="connsiteX834" fmla="*/ 4473801 w 5913439"/>
              <a:gd name="connsiteY834" fmla="*/ 5172906 h 6857999"/>
              <a:gd name="connsiteX835" fmla="*/ 4467964 w 5913439"/>
              <a:gd name="connsiteY835" fmla="*/ 5173355 h 6857999"/>
              <a:gd name="connsiteX836" fmla="*/ 4464820 w 5913439"/>
              <a:gd name="connsiteY836" fmla="*/ 5173355 h 6857999"/>
              <a:gd name="connsiteX837" fmla="*/ 4461677 w 5913439"/>
              <a:gd name="connsiteY837" fmla="*/ 5172906 h 6857999"/>
              <a:gd name="connsiteX838" fmla="*/ 4458533 w 5913439"/>
              <a:gd name="connsiteY838" fmla="*/ 5172008 h 6857999"/>
              <a:gd name="connsiteX839" fmla="*/ 4455390 w 5913439"/>
              <a:gd name="connsiteY839" fmla="*/ 5171110 h 6857999"/>
              <a:gd name="connsiteX840" fmla="*/ 4452247 w 5913439"/>
              <a:gd name="connsiteY840" fmla="*/ 5169763 h 6857999"/>
              <a:gd name="connsiteX841" fmla="*/ 4449103 w 5913439"/>
              <a:gd name="connsiteY841" fmla="*/ 5167967 h 6857999"/>
              <a:gd name="connsiteX842" fmla="*/ 4445062 w 5913439"/>
              <a:gd name="connsiteY842" fmla="*/ 5165273 h 6857999"/>
              <a:gd name="connsiteX843" fmla="*/ 4441919 w 5913439"/>
              <a:gd name="connsiteY843" fmla="*/ 5162578 h 6857999"/>
              <a:gd name="connsiteX844" fmla="*/ 4438327 w 5913439"/>
              <a:gd name="connsiteY844" fmla="*/ 5164374 h 6857999"/>
              <a:gd name="connsiteX845" fmla="*/ 4434734 w 5913439"/>
              <a:gd name="connsiteY845" fmla="*/ 5165722 h 6857999"/>
              <a:gd name="connsiteX846" fmla="*/ 4431142 w 5913439"/>
              <a:gd name="connsiteY846" fmla="*/ 5166620 h 6857999"/>
              <a:gd name="connsiteX847" fmla="*/ 4427550 w 5913439"/>
              <a:gd name="connsiteY847" fmla="*/ 5167069 h 6857999"/>
              <a:gd name="connsiteX848" fmla="*/ 4420814 w 5913439"/>
              <a:gd name="connsiteY848" fmla="*/ 5167518 h 6857999"/>
              <a:gd name="connsiteX849" fmla="*/ 4414078 w 5913439"/>
              <a:gd name="connsiteY849" fmla="*/ 5167069 h 6857999"/>
              <a:gd name="connsiteX850" fmla="*/ 4395218 w 5913439"/>
              <a:gd name="connsiteY850" fmla="*/ 5169763 h 6857999"/>
              <a:gd name="connsiteX851" fmla="*/ 4376808 w 5913439"/>
              <a:gd name="connsiteY851" fmla="*/ 5171559 h 6857999"/>
              <a:gd name="connsiteX852" fmla="*/ 4357947 w 5913439"/>
              <a:gd name="connsiteY852" fmla="*/ 5173355 h 6857999"/>
              <a:gd name="connsiteX853" fmla="*/ 4339087 w 5913439"/>
              <a:gd name="connsiteY853" fmla="*/ 5174253 h 6857999"/>
              <a:gd name="connsiteX854" fmla="*/ 4320228 w 5913439"/>
              <a:gd name="connsiteY854" fmla="*/ 5175152 h 6857999"/>
              <a:gd name="connsiteX855" fmla="*/ 4301817 w 5913439"/>
              <a:gd name="connsiteY855" fmla="*/ 5175601 h 6857999"/>
              <a:gd name="connsiteX856" fmla="*/ 4264097 w 5913439"/>
              <a:gd name="connsiteY856" fmla="*/ 5175601 h 6857999"/>
              <a:gd name="connsiteX857" fmla="*/ 4188657 w 5913439"/>
              <a:gd name="connsiteY857" fmla="*/ 5175152 h 6857999"/>
              <a:gd name="connsiteX858" fmla="*/ 4150937 w 5913439"/>
              <a:gd name="connsiteY858" fmla="*/ 5175601 h 6857999"/>
              <a:gd name="connsiteX859" fmla="*/ 4132527 w 5913439"/>
              <a:gd name="connsiteY859" fmla="*/ 5176050 h 6857999"/>
              <a:gd name="connsiteX860" fmla="*/ 4113667 w 5913439"/>
              <a:gd name="connsiteY860" fmla="*/ 5176499 h 6857999"/>
              <a:gd name="connsiteX861" fmla="*/ 4093011 w 5913439"/>
              <a:gd name="connsiteY861" fmla="*/ 5176499 h 6857999"/>
              <a:gd name="connsiteX862" fmla="*/ 4000956 w 5913439"/>
              <a:gd name="connsiteY862" fmla="*/ 5177846 h 6857999"/>
              <a:gd name="connsiteX863" fmla="*/ 3955154 w 5913439"/>
              <a:gd name="connsiteY863" fmla="*/ 5179193 h 6857999"/>
              <a:gd name="connsiteX864" fmla="*/ 3932702 w 5913439"/>
              <a:gd name="connsiteY864" fmla="*/ 5180091 h 6857999"/>
              <a:gd name="connsiteX865" fmla="*/ 3909800 w 5913439"/>
              <a:gd name="connsiteY865" fmla="*/ 5180989 h 6857999"/>
              <a:gd name="connsiteX866" fmla="*/ 3901717 w 5913439"/>
              <a:gd name="connsiteY866" fmla="*/ 5181438 h 6857999"/>
              <a:gd name="connsiteX867" fmla="*/ 3894084 w 5913439"/>
              <a:gd name="connsiteY867" fmla="*/ 5181438 h 6857999"/>
              <a:gd name="connsiteX868" fmla="*/ 3886001 w 5913439"/>
              <a:gd name="connsiteY868" fmla="*/ 5180989 h 6857999"/>
              <a:gd name="connsiteX869" fmla="*/ 3879265 w 5913439"/>
              <a:gd name="connsiteY869" fmla="*/ 5180091 h 6857999"/>
              <a:gd name="connsiteX870" fmla="*/ 3872979 w 5913439"/>
              <a:gd name="connsiteY870" fmla="*/ 5178744 h 6857999"/>
              <a:gd name="connsiteX871" fmla="*/ 3867141 w 5913439"/>
              <a:gd name="connsiteY871" fmla="*/ 5176948 h 6857999"/>
              <a:gd name="connsiteX872" fmla="*/ 3861752 w 5913439"/>
              <a:gd name="connsiteY872" fmla="*/ 5174253 h 6857999"/>
              <a:gd name="connsiteX873" fmla="*/ 3857262 w 5913439"/>
              <a:gd name="connsiteY873" fmla="*/ 5171559 h 6857999"/>
              <a:gd name="connsiteX874" fmla="*/ 3852322 w 5913439"/>
              <a:gd name="connsiteY874" fmla="*/ 5167518 h 6857999"/>
              <a:gd name="connsiteX875" fmla="*/ 3848730 w 5913439"/>
              <a:gd name="connsiteY875" fmla="*/ 5163476 h 6857999"/>
              <a:gd name="connsiteX876" fmla="*/ 3845587 w 5913439"/>
              <a:gd name="connsiteY876" fmla="*/ 5158537 h 6857999"/>
              <a:gd name="connsiteX877" fmla="*/ 3843342 w 5913439"/>
              <a:gd name="connsiteY877" fmla="*/ 5152699 h 6857999"/>
              <a:gd name="connsiteX878" fmla="*/ 3841545 w 5913439"/>
              <a:gd name="connsiteY878" fmla="*/ 5145964 h 6857999"/>
              <a:gd name="connsiteX879" fmla="*/ 3840198 w 5913439"/>
              <a:gd name="connsiteY879" fmla="*/ 5138330 h 6857999"/>
              <a:gd name="connsiteX880" fmla="*/ 3839749 w 5913439"/>
              <a:gd name="connsiteY880" fmla="*/ 5130247 h 6857999"/>
              <a:gd name="connsiteX881" fmla="*/ 3840198 w 5913439"/>
              <a:gd name="connsiteY881" fmla="*/ 5121266 h 6857999"/>
              <a:gd name="connsiteX882" fmla="*/ 3828972 w 5913439"/>
              <a:gd name="connsiteY882" fmla="*/ 5139228 h 6857999"/>
              <a:gd name="connsiteX883" fmla="*/ 3828523 w 5913439"/>
              <a:gd name="connsiteY883" fmla="*/ 5145515 h 6857999"/>
              <a:gd name="connsiteX884" fmla="*/ 3828074 w 5913439"/>
              <a:gd name="connsiteY884" fmla="*/ 5151352 h 6857999"/>
              <a:gd name="connsiteX885" fmla="*/ 3827176 w 5913439"/>
              <a:gd name="connsiteY885" fmla="*/ 5156292 h 6857999"/>
              <a:gd name="connsiteX886" fmla="*/ 3826278 w 5913439"/>
              <a:gd name="connsiteY886" fmla="*/ 5160782 h 6857999"/>
              <a:gd name="connsiteX887" fmla="*/ 3824931 w 5913439"/>
              <a:gd name="connsiteY887" fmla="*/ 5164824 h 6857999"/>
              <a:gd name="connsiteX888" fmla="*/ 3823584 w 5913439"/>
              <a:gd name="connsiteY888" fmla="*/ 5168416 h 6857999"/>
              <a:gd name="connsiteX889" fmla="*/ 3821787 w 5913439"/>
              <a:gd name="connsiteY889" fmla="*/ 5171110 h 6857999"/>
              <a:gd name="connsiteX890" fmla="*/ 3819542 w 5913439"/>
              <a:gd name="connsiteY890" fmla="*/ 5173804 h 6857999"/>
              <a:gd name="connsiteX891" fmla="*/ 3817297 w 5913439"/>
              <a:gd name="connsiteY891" fmla="*/ 5175601 h 6857999"/>
              <a:gd name="connsiteX892" fmla="*/ 3814603 w 5913439"/>
              <a:gd name="connsiteY892" fmla="*/ 5177397 h 6857999"/>
              <a:gd name="connsiteX893" fmla="*/ 3812357 w 5913439"/>
              <a:gd name="connsiteY893" fmla="*/ 5178744 h 6857999"/>
              <a:gd name="connsiteX894" fmla="*/ 3809663 w 5913439"/>
              <a:gd name="connsiteY894" fmla="*/ 5180091 h 6857999"/>
              <a:gd name="connsiteX895" fmla="*/ 3806969 w 5913439"/>
              <a:gd name="connsiteY895" fmla="*/ 5180540 h 6857999"/>
              <a:gd name="connsiteX896" fmla="*/ 3803826 w 5913439"/>
              <a:gd name="connsiteY896" fmla="*/ 5180989 h 6857999"/>
              <a:gd name="connsiteX897" fmla="*/ 3797988 w 5913439"/>
              <a:gd name="connsiteY897" fmla="*/ 5181438 h 6857999"/>
              <a:gd name="connsiteX898" fmla="*/ 3791252 w 5913439"/>
              <a:gd name="connsiteY898" fmla="*/ 5180989 h 6857999"/>
              <a:gd name="connsiteX899" fmla="*/ 3784966 w 5913439"/>
              <a:gd name="connsiteY899" fmla="*/ 5180091 h 6857999"/>
              <a:gd name="connsiteX900" fmla="*/ 3770596 w 5913439"/>
              <a:gd name="connsiteY900" fmla="*/ 5177846 h 6857999"/>
              <a:gd name="connsiteX901" fmla="*/ 3764310 w 5913439"/>
              <a:gd name="connsiteY901" fmla="*/ 5176948 h 6857999"/>
              <a:gd name="connsiteX902" fmla="*/ 3757574 w 5913439"/>
              <a:gd name="connsiteY902" fmla="*/ 5176499 h 6857999"/>
              <a:gd name="connsiteX903" fmla="*/ 3751736 w 5913439"/>
              <a:gd name="connsiteY903" fmla="*/ 5176948 h 6857999"/>
              <a:gd name="connsiteX904" fmla="*/ 3748593 w 5913439"/>
              <a:gd name="connsiteY904" fmla="*/ 5177397 h 6857999"/>
              <a:gd name="connsiteX905" fmla="*/ 3745899 w 5913439"/>
              <a:gd name="connsiteY905" fmla="*/ 5177846 h 6857999"/>
              <a:gd name="connsiteX906" fmla="*/ 3705036 w 5913439"/>
              <a:gd name="connsiteY906" fmla="*/ 5181438 h 6857999"/>
              <a:gd name="connsiteX907" fmla="*/ 3711322 w 5913439"/>
              <a:gd name="connsiteY907" fmla="*/ 5186827 h 6857999"/>
              <a:gd name="connsiteX908" fmla="*/ 3717160 w 5913439"/>
              <a:gd name="connsiteY908" fmla="*/ 5192664 h 6857999"/>
              <a:gd name="connsiteX909" fmla="*/ 3723447 w 5913439"/>
              <a:gd name="connsiteY909" fmla="*/ 5197155 h 6857999"/>
              <a:gd name="connsiteX910" fmla="*/ 3729733 w 5913439"/>
              <a:gd name="connsiteY910" fmla="*/ 5201196 h 6857999"/>
              <a:gd name="connsiteX911" fmla="*/ 3736020 w 5913439"/>
              <a:gd name="connsiteY911" fmla="*/ 5205238 h 6857999"/>
              <a:gd name="connsiteX912" fmla="*/ 3742755 w 5913439"/>
              <a:gd name="connsiteY912" fmla="*/ 5208830 h 6857999"/>
              <a:gd name="connsiteX913" fmla="*/ 3749940 w 5913439"/>
              <a:gd name="connsiteY913" fmla="*/ 5211973 h 6857999"/>
              <a:gd name="connsiteX914" fmla="*/ 3756676 w 5913439"/>
              <a:gd name="connsiteY914" fmla="*/ 5214668 h 6857999"/>
              <a:gd name="connsiteX915" fmla="*/ 3763412 w 5913439"/>
              <a:gd name="connsiteY915" fmla="*/ 5217362 h 6857999"/>
              <a:gd name="connsiteX916" fmla="*/ 3770596 w 5913439"/>
              <a:gd name="connsiteY916" fmla="*/ 5219607 h 6857999"/>
              <a:gd name="connsiteX917" fmla="*/ 3784966 w 5913439"/>
              <a:gd name="connsiteY917" fmla="*/ 5223648 h 6857999"/>
              <a:gd name="connsiteX918" fmla="*/ 3799784 w 5913439"/>
              <a:gd name="connsiteY918" fmla="*/ 5227241 h 6857999"/>
              <a:gd name="connsiteX919" fmla="*/ 3814154 w 5913439"/>
              <a:gd name="connsiteY919" fmla="*/ 5230384 h 6857999"/>
              <a:gd name="connsiteX920" fmla="*/ 3844240 w 5913439"/>
              <a:gd name="connsiteY920" fmla="*/ 5235324 h 6857999"/>
              <a:gd name="connsiteX921" fmla="*/ 3859058 w 5913439"/>
              <a:gd name="connsiteY921" fmla="*/ 5238018 h 6857999"/>
              <a:gd name="connsiteX922" fmla="*/ 3873877 w 5913439"/>
              <a:gd name="connsiteY922" fmla="*/ 5241161 h 6857999"/>
              <a:gd name="connsiteX923" fmla="*/ 3888246 w 5913439"/>
              <a:gd name="connsiteY923" fmla="*/ 5244754 h 6857999"/>
              <a:gd name="connsiteX924" fmla="*/ 3902616 w 5913439"/>
              <a:gd name="connsiteY924" fmla="*/ 5249244 h 6857999"/>
              <a:gd name="connsiteX925" fmla="*/ 3909351 w 5913439"/>
              <a:gd name="connsiteY925" fmla="*/ 5251938 h 6857999"/>
              <a:gd name="connsiteX926" fmla="*/ 3916087 w 5913439"/>
              <a:gd name="connsiteY926" fmla="*/ 5255082 h 6857999"/>
              <a:gd name="connsiteX927" fmla="*/ 3922823 w 5913439"/>
              <a:gd name="connsiteY927" fmla="*/ 5258225 h 6857999"/>
              <a:gd name="connsiteX928" fmla="*/ 3930007 w 5913439"/>
              <a:gd name="connsiteY928" fmla="*/ 5262266 h 6857999"/>
              <a:gd name="connsiteX929" fmla="*/ 3938539 w 5913439"/>
              <a:gd name="connsiteY929" fmla="*/ 5263613 h 6857999"/>
              <a:gd name="connsiteX930" fmla="*/ 3947071 w 5913439"/>
              <a:gd name="connsiteY930" fmla="*/ 5265410 h 6857999"/>
              <a:gd name="connsiteX931" fmla="*/ 3955603 w 5913439"/>
              <a:gd name="connsiteY931" fmla="*/ 5267655 h 6857999"/>
              <a:gd name="connsiteX932" fmla="*/ 3963686 w 5913439"/>
              <a:gd name="connsiteY932" fmla="*/ 5270349 h 6857999"/>
              <a:gd name="connsiteX933" fmla="*/ 3972218 w 5913439"/>
              <a:gd name="connsiteY933" fmla="*/ 5273043 h 6857999"/>
              <a:gd name="connsiteX934" fmla="*/ 3979851 w 5913439"/>
              <a:gd name="connsiteY934" fmla="*/ 5276187 h 6857999"/>
              <a:gd name="connsiteX935" fmla="*/ 3987485 w 5913439"/>
              <a:gd name="connsiteY935" fmla="*/ 5279779 h 6857999"/>
              <a:gd name="connsiteX936" fmla="*/ 3995119 w 5913439"/>
              <a:gd name="connsiteY936" fmla="*/ 5283371 h 6857999"/>
              <a:gd name="connsiteX937" fmla="*/ 4002753 w 5913439"/>
              <a:gd name="connsiteY937" fmla="*/ 5287413 h 6857999"/>
              <a:gd name="connsiteX938" fmla="*/ 4010386 w 5913439"/>
              <a:gd name="connsiteY938" fmla="*/ 5291454 h 6857999"/>
              <a:gd name="connsiteX939" fmla="*/ 4024756 w 5913439"/>
              <a:gd name="connsiteY939" fmla="*/ 5301333 h 6857999"/>
              <a:gd name="connsiteX940" fmla="*/ 4038676 w 5913439"/>
              <a:gd name="connsiteY940" fmla="*/ 5311212 h 6857999"/>
              <a:gd name="connsiteX941" fmla="*/ 4052597 w 5913439"/>
              <a:gd name="connsiteY941" fmla="*/ 5321989 h 6857999"/>
              <a:gd name="connsiteX942" fmla="*/ 4055740 w 5913439"/>
              <a:gd name="connsiteY942" fmla="*/ 5327827 h 6857999"/>
              <a:gd name="connsiteX943" fmla="*/ 4058434 w 5913439"/>
              <a:gd name="connsiteY943" fmla="*/ 5333215 h 6857999"/>
              <a:gd name="connsiteX944" fmla="*/ 4060679 w 5913439"/>
              <a:gd name="connsiteY944" fmla="*/ 5339502 h 6857999"/>
              <a:gd name="connsiteX945" fmla="*/ 4062476 w 5913439"/>
              <a:gd name="connsiteY945" fmla="*/ 5345340 h 6857999"/>
              <a:gd name="connsiteX946" fmla="*/ 4063823 w 5913439"/>
              <a:gd name="connsiteY946" fmla="*/ 5351177 h 6857999"/>
              <a:gd name="connsiteX947" fmla="*/ 4065170 w 5913439"/>
              <a:gd name="connsiteY947" fmla="*/ 5356566 h 6857999"/>
              <a:gd name="connsiteX948" fmla="*/ 4066068 w 5913439"/>
              <a:gd name="connsiteY948" fmla="*/ 5362403 h 6857999"/>
              <a:gd name="connsiteX949" fmla="*/ 4066517 w 5913439"/>
              <a:gd name="connsiteY949" fmla="*/ 5368241 h 6857999"/>
              <a:gd name="connsiteX950" fmla="*/ 4066966 w 5913439"/>
              <a:gd name="connsiteY950" fmla="*/ 5379916 h 6857999"/>
              <a:gd name="connsiteX951" fmla="*/ 4066517 w 5913439"/>
              <a:gd name="connsiteY951" fmla="*/ 5391142 h 6857999"/>
              <a:gd name="connsiteX952" fmla="*/ 4065170 w 5913439"/>
              <a:gd name="connsiteY952" fmla="*/ 5402368 h 6857999"/>
              <a:gd name="connsiteX953" fmla="*/ 4063823 w 5913439"/>
              <a:gd name="connsiteY953" fmla="*/ 5414044 h 6857999"/>
              <a:gd name="connsiteX954" fmla="*/ 4061577 w 5913439"/>
              <a:gd name="connsiteY954" fmla="*/ 5425270 h 6857999"/>
              <a:gd name="connsiteX955" fmla="*/ 4058883 w 5913439"/>
              <a:gd name="connsiteY955" fmla="*/ 5436945 h 6857999"/>
              <a:gd name="connsiteX956" fmla="*/ 4053944 w 5913439"/>
              <a:gd name="connsiteY956" fmla="*/ 5459846 h 6857999"/>
              <a:gd name="connsiteX957" fmla="*/ 4051698 w 5913439"/>
              <a:gd name="connsiteY957" fmla="*/ 5471072 h 6857999"/>
              <a:gd name="connsiteX958" fmla="*/ 4049902 w 5913439"/>
              <a:gd name="connsiteY958" fmla="*/ 5482747 h 6857999"/>
              <a:gd name="connsiteX959" fmla="*/ 4048555 w 5913439"/>
              <a:gd name="connsiteY959" fmla="*/ 5493974 h 6857999"/>
              <a:gd name="connsiteX960" fmla="*/ 4048106 w 5913439"/>
              <a:gd name="connsiteY960" fmla="*/ 5505649 h 6857999"/>
              <a:gd name="connsiteX961" fmla="*/ 4049453 w 5913439"/>
              <a:gd name="connsiteY961" fmla="*/ 5517324 h 6857999"/>
              <a:gd name="connsiteX962" fmla="*/ 4050351 w 5913439"/>
              <a:gd name="connsiteY962" fmla="*/ 5529448 h 6857999"/>
              <a:gd name="connsiteX963" fmla="*/ 4050351 w 5913439"/>
              <a:gd name="connsiteY963" fmla="*/ 5541572 h 6857999"/>
              <a:gd name="connsiteX964" fmla="*/ 4049902 w 5913439"/>
              <a:gd name="connsiteY964" fmla="*/ 5553697 h 6857999"/>
              <a:gd name="connsiteX965" fmla="*/ 4048555 w 5913439"/>
              <a:gd name="connsiteY965" fmla="*/ 5566719 h 6857999"/>
              <a:gd name="connsiteX966" fmla="*/ 4046759 w 5913439"/>
              <a:gd name="connsiteY966" fmla="*/ 5579292 h 6857999"/>
              <a:gd name="connsiteX967" fmla="*/ 4044514 w 5913439"/>
              <a:gd name="connsiteY967" fmla="*/ 5591416 h 6857999"/>
              <a:gd name="connsiteX968" fmla="*/ 4041370 w 5913439"/>
              <a:gd name="connsiteY968" fmla="*/ 5604439 h 6857999"/>
              <a:gd name="connsiteX969" fmla="*/ 4037329 w 5913439"/>
              <a:gd name="connsiteY969" fmla="*/ 5617012 h 6857999"/>
              <a:gd name="connsiteX970" fmla="*/ 4033288 w 5913439"/>
              <a:gd name="connsiteY970" fmla="*/ 5630034 h 6857999"/>
              <a:gd name="connsiteX971" fmla="*/ 4028797 w 5913439"/>
              <a:gd name="connsiteY971" fmla="*/ 5642158 h 6857999"/>
              <a:gd name="connsiteX972" fmla="*/ 4023858 w 5913439"/>
              <a:gd name="connsiteY972" fmla="*/ 5654283 h 6857999"/>
              <a:gd name="connsiteX973" fmla="*/ 4018469 w 5913439"/>
              <a:gd name="connsiteY973" fmla="*/ 5666856 h 6857999"/>
              <a:gd name="connsiteX974" fmla="*/ 4012632 w 5913439"/>
              <a:gd name="connsiteY974" fmla="*/ 5678980 h 6857999"/>
              <a:gd name="connsiteX975" fmla="*/ 4006345 w 5913439"/>
              <a:gd name="connsiteY975" fmla="*/ 5690655 h 6857999"/>
              <a:gd name="connsiteX976" fmla="*/ 3998711 w 5913439"/>
              <a:gd name="connsiteY976" fmla="*/ 5701881 h 6857999"/>
              <a:gd name="connsiteX977" fmla="*/ 3991526 w 5913439"/>
              <a:gd name="connsiteY977" fmla="*/ 5713557 h 6857999"/>
              <a:gd name="connsiteX978" fmla="*/ 3984342 w 5913439"/>
              <a:gd name="connsiteY978" fmla="*/ 5724783 h 6857999"/>
              <a:gd name="connsiteX979" fmla="*/ 3976259 w 5913439"/>
              <a:gd name="connsiteY979" fmla="*/ 5735560 h 6857999"/>
              <a:gd name="connsiteX980" fmla="*/ 3968176 w 5913439"/>
              <a:gd name="connsiteY980" fmla="*/ 5745888 h 6857999"/>
              <a:gd name="connsiteX981" fmla="*/ 3959195 w 5913439"/>
              <a:gd name="connsiteY981" fmla="*/ 5756216 h 6857999"/>
              <a:gd name="connsiteX982" fmla="*/ 3950214 w 5913439"/>
              <a:gd name="connsiteY982" fmla="*/ 5765646 h 6857999"/>
              <a:gd name="connsiteX983" fmla="*/ 3941233 w 5913439"/>
              <a:gd name="connsiteY983" fmla="*/ 5774627 h 6857999"/>
              <a:gd name="connsiteX984" fmla="*/ 3931803 w 5913439"/>
              <a:gd name="connsiteY984" fmla="*/ 5783608 h 6857999"/>
              <a:gd name="connsiteX985" fmla="*/ 3921475 w 5913439"/>
              <a:gd name="connsiteY985" fmla="*/ 5791690 h 6857999"/>
              <a:gd name="connsiteX986" fmla="*/ 3911596 w 5913439"/>
              <a:gd name="connsiteY986" fmla="*/ 5799324 h 6857999"/>
              <a:gd name="connsiteX987" fmla="*/ 3901717 w 5913439"/>
              <a:gd name="connsiteY987" fmla="*/ 5806509 h 6857999"/>
              <a:gd name="connsiteX988" fmla="*/ 3890940 w 5913439"/>
              <a:gd name="connsiteY988" fmla="*/ 5813245 h 6857999"/>
              <a:gd name="connsiteX989" fmla="*/ 3880612 w 5913439"/>
              <a:gd name="connsiteY989" fmla="*/ 5819082 h 6857999"/>
              <a:gd name="connsiteX990" fmla="*/ 3869835 w 5913439"/>
              <a:gd name="connsiteY990" fmla="*/ 5824022 h 6857999"/>
              <a:gd name="connsiteX991" fmla="*/ 3859058 w 5913439"/>
              <a:gd name="connsiteY991" fmla="*/ 5828512 h 6857999"/>
              <a:gd name="connsiteX992" fmla="*/ 3847832 w 5913439"/>
              <a:gd name="connsiteY992" fmla="*/ 5832554 h 6857999"/>
              <a:gd name="connsiteX993" fmla="*/ 3844240 w 5913439"/>
              <a:gd name="connsiteY993" fmla="*/ 5835248 h 6857999"/>
              <a:gd name="connsiteX994" fmla="*/ 3840198 w 5913439"/>
              <a:gd name="connsiteY994" fmla="*/ 5837044 h 6857999"/>
              <a:gd name="connsiteX995" fmla="*/ 3836157 w 5913439"/>
              <a:gd name="connsiteY995" fmla="*/ 5837493 h 6857999"/>
              <a:gd name="connsiteX996" fmla="*/ 3831666 w 5913439"/>
              <a:gd name="connsiteY996" fmla="*/ 5837044 h 6857999"/>
              <a:gd name="connsiteX997" fmla="*/ 3825829 w 5913439"/>
              <a:gd name="connsiteY997" fmla="*/ 5841085 h 6857999"/>
              <a:gd name="connsiteX998" fmla="*/ 3819093 w 5913439"/>
              <a:gd name="connsiteY998" fmla="*/ 5844678 h 6857999"/>
              <a:gd name="connsiteX999" fmla="*/ 3812357 w 5913439"/>
              <a:gd name="connsiteY999" fmla="*/ 5847372 h 6857999"/>
              <a:gd name="connsiteX1000" fmla="*/ 3805173 w 5913439"/>
              <a:gd name="connsiteY1000" fmla="*/ 5849617 h 6857999"/>
              <a:gd name="connsiteX1001" fmla="*/ 3797988 w 5913439"/>
              <a:gd name="connsiteY1001" fmla="*/ 5851413 h 6857999"/>
              <a:gd name="connsiteX1002" fmla="*/ 3790803 w 5913439"/>
              <a:gd name="connsiteY1002" fmla="*/ 5852312 h 6857999"/>
              <a:gd name="connsiteX1003" fmla="*/ 3774638 w 5913439"/>
              <a:gd name="connsiteY1003" fmla="*/ 5854108 h 6857999"/>
              <a:gd name="connsiteX1004" fmla="*/ 3758472 w 5913439"/>
              <a:gd name="connsiteY1004" fmla="*/ 5855904 h 6857999"/>
              <a:gd name="connsiteX1005" fmla="*/ 3749491 w 5913439"/>
              <a:gd name="connsiteY1005" fmla="*/ 5856802 h 6857999"/>
              <a:gd name="connsiteX1006" fmla="*/ 3740061 w 5913439"/>
              <a:gd name="connsiteY1006" fmla="*/ 5858149 h 6857999"/>
              <a:gd name="connsiteX1007" fmla="*/ 3731080 w 5913439"/>
              <a:gd name="connsiteY1007" fmla="*/ 5859945 h 6857999"/>
              <a:gd name="connsiteX1008" fmla="*/ 3721650 w 5913439"/>
              <a:gd name="connsiteY1008" fmla="*/ 5862190 h 6857999"/>
              <a:gd name="connsiteX1009" fmla="*/ 3712220 w 5913439"/>
              <a:gd name="connsiteY1009" fmla="*/ 5865334 h 6857999"/>
              <a:gd name="connsiteX1010" fmla="*/ 3701443 w 5913439"/>
              <a:gd name="connsiteY1010" fmla="*/ 5868926 h 6857999"/>
              <a:gd name="connsiteX1011" fmla="*/ 3724794 w 5913439"/>
              <a:gd name="connsiteY1011" fmla="*/ 5874315 h 6857999"/>
              <a:gd name="connsiteX1012" fmla="*/ 3747695 w 5913439"/>
              <a:gd name="connsiteY1012" fmla="*/ 5879254 h 6857999"/>
              <a:gd name="connsiteX1013" fmla="*/ 3792150 w 5913439"/>
              <a:gd name="connsiteY1013" fmla="*/ 5889133 h 6857999"/>
              <a:gd name="connsiteX1014" fmla="*/ 3835259 w 5913439"/>
              <a:gd name="connsiteY1014" fmla="*/ 5898114 h 6857999"/>
              <a:gd name="connsiteX1015" fmla="*/ 3877020 w 5913439"/>
              <a:gd name="connsiteY1015" fmla="*/ 5906646 h 6857999"/>
              <a:gd name="connsiteX1016" fmla="*/ 3897676 w 5913439"/>
              <a:gd name="connsiteY1016" fmla="*/ 5911136 h 6857999"/>
              <a:gd name="connsiteX1017" fmla="*/ 3917883 w 5913439"/>
              <a:gd name="connsiteY1017" fmla="*/ 5916076 h 6857999"/>
              <a:gd name="connsiteX1018" fmla="*/ 3938090 w 5913439"/>
              <a:gd name="connsiteY1018" fmla="*/ 5921464 h 6857999"/>
              <a:gd name="connsiteX1019" fmla="*/ 3957848 w 5913439"/>
              <a:gd name="connsiteY1019" fmla="*/ 5927302 h 6857999"/>
              <a:gd name="connsiteX1020" fmla="*/ 3977157 w 5913439"/>
              <a:gd name="connsiteY1020" fmla="*/ 5933140 h 6857999"/>
              <a:gd name="connsiteX1021" fmla="*/ 3996466 w 5913439"/>
              <a:gd name="connsiteY1021" fmla="*/ 5939426 h 6857999"/>
              <a:gd name="connsiteX1022" fmla="*/ 4015775 w 5913439"/>
              <a:gd name="connsiteY1022" fmla="*/ 5946611 h 6857999"/>
              <a:gd name="connsiteX1023" fmla="*/ 4034186 w 5913439"/>
              <a:gd name="connsiteY1023" fmla="*/ 5954245 h 6857999"/>
              <a:gd name="connsiteX1024" fmla="*/ 4442368 w 5913439"/>
              <a:gd name="connsiteY1024" fmla="*/ 6056627 h 6857999"/>
              <a:gd name="connsiteX1025" fmla="*/ 4442368 w 5913439"/>
              <a:gd name="connsiteY1025" fmla="*/ 6056178 h 6857999"/>
              <a:gd name="connsiteX1026" fmla="*/ 4457187 w 5913439"/>
              <a:gd name="connsiteY1026" fmla="*/ 6057974 h 6857999"/>
              <a:gd name="connsiteX1027" fmla="*/ 4472005 w 5913439"/>
              <a:gd name="connsiteY1027" fmla="*/ 6059770 h 6857999"/>
              <a:gd name="connsiteX1028" fmla="*/ 4501193 w 5913439"/>
              <a:gd name="connsiteY1028" fmla="*/ 6064710 h 6857999"/>
              <a:gd name="connsiteX1029" fmla="*/ 4530381 w 5913439"/>
              <a:gd name="connsiteY1029" fmla="*/ 6070547 h 6857999"/>
              <a:gd name="connsiteX1030" fmla="*/ 4558671 w 5913439"/>
              <a:gd name="connsiteY1030" fmla="*/ 6077283 h 6857999"/>
              <a:gd name="connsiteX1031" fmla="*/ 4586961 w 5913439"/>
              <a:gd name="connsiteY1031" fmla="*/ 6084468 h 6857999"/>
              <a:gd name="connsiteX1032" fmla="*/ 4615251 w 5913439"/>
              <a:gd name="connsiteY1032" fmla="*/ 6092551 h 6857999"/>
              <a:gd name="connsiteX1033" fmla="*/ 4643091 w 5913439"/>
              <a:gd name="connsiteY1033" fmla="*/ 6101532 h 6857999"/>
              <a:gd name="connsiteX1034" fmla="*/ 4670483 w 5913439"/>
              <a:gd name="connsiteY1034" fmla="*/ 6111410 h 6857999"/>
              <a:gd name="connsiteX1035" fmla="*/ 4697874 w 5913439"/>
              <a:gd name="connsiteY1035" fmla="*/ 6121289 h 6857999"/>
              <a:gd name="connsiteX1036" fmla="*/ 4725266 w 5913439"/>
              <a:gd name="connsiteY1036" fmla="*/ 6131618 h 6857999"/>
              <a:gd name="connsiteX1037" fmla="*/ 4752658 w 5913439"/>
              <a:gd name="connsiteY1037" fmla="*/ 6142844 h 6857999"/>
              <a:gd name="connsiteX1038" fmla="*/ 4779601 w 5913439"/>
              <a:gd name="connsiteY1038" fmla="*/ 6154070 h 6857999"/>
              <a:gd name="connsiteX1039" fmla="*/ 4833935 w 5913439"/>
              <a:gd name="connsiteY1039" fmla="*/ 6177420 h 6857999"/>
              <a:gd name="connsiteX1040" fmla="*/ 4887371 w 5913439"/>
              <a:gd name="connsiteY1040" fmla="*/ 6201669 h 6857999"/>
              <a:gd name="connsiteX1041" fmla="*/ 4892311 w 5913439"/>
              <a:gd name="connsiteY1041" fmla="*/ 6203914 h 6857999"/>
              <a:gd name="connsiteX1042" fmla="*/ 4897250 w 5913439"/>
              <a:gd name="connsiteY1042" fmla="*/ 6206608 h 6857999"/>
              <a:gd name="connsiteX1043" fmla="*/ 4900394 w 5913439"/>
              <a:gd name="connsiteY1043" fmla="*/ 6209302 h 6857999"/>
              <a:gd name="connsiteX1044" fmla="*/ 4903088 w 5913439"/>
              <a:gd name="connsiteY1044" fmla="*/ 6211548 h 6857999"/>
              <a:gd name="connsiteX1045" fmla="*/ 4905333 w 5913439"/>
              <a:gd name="connsiteY1045" fmla="*/ 6214242 h 6857999"/>
              <a:gd name="connsiteX1046" fmla="*/ 4906680 w 5913439"/>
              <a:gd name="connsiteY1046" fmla="*/ 6217834 h 6857999"/>
              <a:gd name="connsiteX1047" fmla="*/ 4907578 w 5913439"/>
              <a:gd name="connsiteY1047" fmla="*/ 6220528 h 6857999"/>
              <a:gd name="connsiteX1048" fmla="*/ 4908027 w 5913439"/>
              <a:gd name="connsiteY1048" fmla="*/ 6223223 h 6857999"/>
              <a:gd name="connsiteX1049" fmla="*/ 4908476 w 5913439"/>
              <a:gd name="connsiteY1049" fmla="*/ 6225917 h 6857999"/>
              <a:gd name="connsiteX1050" fmla="*/ 4908476 w 5913439"/>
              <a:gd name="connsiteY1050" fmla="*/ 6229060 h 6857999"/>
              <a:gd name="connsiteX1051" fmla="*/ 4907578 w 5913439"/>
              <a:gd name="connsiteY1051" fmla="*/ 6234898 h 6857999"/>
              <a:gd name="connsiteX1052" fmla="*/ 4906680 w 5913439"/>
              <a:gd name="connsiteY1052" fmla="*/ 6241634 h 6857999"/>
              <a:gd name="connsiteX1053" fmla="*/ 4906231 w 5913439"/>
              <a:gd name="connsiteY1053" fmla="*/ 6247920 h 6857999"/>
              <a:gd name="connsiteX1054" fmla="*/ 4906680 w 5913439"/>
              <a:gd name="connsiteY1054" fmla="*/ 6277557 h 6857999"/>
              <a:gd name="connsiteX1055" fmla="*/ 4907578 w 5913439"/>
              <a:gd name="connsiteY1055" fmla="*/ 6306745 h 6857999"/>
              <a:gd name="connsiteX1056" fmla="*/ 4909375 w 5913439"/>
              <a:gd name="connsiteY1056" fmla="*/ 6365121 h 6857999"/>
              <a:gd name="connsiteX1057" fmla="*/ 4911620 w 5913439"/>
              <a:gd name="connsiteY1057" fmla="*/ 6391166 h 6857999"/>
              <a:gd name="connsiteX1058" fmla="*/ 4912967 w 5913439"/>
              <a:gd name="connsiteY1058" fmla="*/ 6404637 h 6857999"/>
              <a:gd name="connsiteX1059" fmla="*/ 4914314 w 5913439"/>
              <a:gd name="connsiteY1059" fmla="*/ 6417659 h 6857999"/>
              <a:gd name="connsiteX1060" fmla="*/ 4914763 w 5913439"/>
              <a:gd name="connsiteY1060" fmla="*/ 6430682 h 6857999"/>
              <a:gd name="connsiteX1061" fmla="*/ 4914763 w 5913439"/>
              <a:gd name="connsiteY1061" fmla="*/ 6443704 h 6857999"/>
              <a:gd name="connsiteX1062" fmla="*/ 4914314 w 5913439"/>
              <a:gd name="connsiteY1062" fmla="*/ 6455828 h 6857999"/>
              <a:gd name="connsiteX1063" fmla="*/ 4912518 w 5913439"/>
              <a:gd name="connsiteY1063" fmla="*/ 6467952 h 6857999"/>
              <a:gd name="connsiteX1064" fmla="*/ 4911620 w 5913439"/>
              <a:gd name="connsiteY1064" fmla="*/ 6474239 h 6857999"/>
              <a:gd name="connsiteX1065" fmla="*/ 4909824 w 5913439"/>
              <a:gd name="connsiteY1065" fmla="*/ 6480076 h 6857999"/>
              <a:gd name="connsiteX1066" fmla="*/ 4908027 w 5913439"/>
              <a:gd name="connsiteY1066" fmla="*/ 6485914 h 6857999"/>
              <a:gd name="connsiteX1067" fmla="*/ 4906231 w 5913439"/>
              <a:gd name="connsiteY1067" fmla="*/ 6491303 h 6857999"/>
              <a:gd name="connsiteX1068" fmla="*/ 4903537 w 5913439"/>
              <a:gd name="connsiteY1068" fmla="*/ 6497140 h 6857999"/>
              <a:gd name="connsiteX1069" fmla="*/ 4900843 w 5913439"/>
              <a:gd name="connsiteY1069" fmla="*/ 6502529 h 6857999"/>
              <a:gd name="connsiteX1070" fmla="*/ 4897699 w 5913439"/>
              <a:gd name="connsiteY1070" fmla="*/ 6507468 h 6857999"/>
              <a:gd name="connsiteX1071" fmla="*/ 4894107 w 5913439"/>
              <a:gd name="connsiteY1071" fmla="*/ 6512857 h 6857999"/>
              <a:gd name="connsiteX1072" fmla="*/ 4889617 w 5913439"/>
              <a:gd name="connsiteY1072" fmla="*/ 6517796 h 6857999"/>
              <a:gd name="connsiteX1073" fmla="*/ 4885126 w 5913439"/>
              <a:gd name="connsiteY1073" fmla="*/ 6522736 h 6857999"/>
              <a:gd name="connsiteX1074" fmla="*/ 4880187 w 5913439"/>
              <a:gd name="connsiteY1074" fmla="*/ 6527226 h 6857999"/>
              <a:gd name="connsiteX1075" fmla="*/ 4874798 w 5913439"/>
              <a:gd name="connsiteY1075" fmla="*/ 6531717 h 6857999"/>
              <a:gd name="connsiteX1076" fmla="*/ 4868960 w 5913439"/>
              <a:gd name="connsiteY1076" fmla="*/ 6536207 h 6857999"/>
              <a:gd name="connsiteX1077" fmla="*/ 4862225 w 5913439"/>
              <a:gd name="connsiteY1077" fmla="*/ 6540249 h 6857999"/>
              <a:gd name="connsiteX1078" fmla="*/ 4854591 w 5913439"/>
              <a:gd name="connsiteY1078" fmla="*/ 6544290 h 6857999"/>
              <a:gd name="connsiteX1079" fmla="*/ 4847406 w 5913439"/>
              <a:gd name="connsiteY1079" fmla="*/ 6548331 h 6857999"/>
              <a:gd name="connsiteX1080" fmla="*/ 4847406 w 5913439"/>
              <a:gd name="connsiteY1080" fmla="*/ 6551924 h 6857999"/>
              <a:gd name="connsiteX1081" fmla="*/ 4848304 w 5913439"/>
              <a:gd name="connsiteY1081" fmla="*/ 6555965 h 6857999"/>
              <a:gd name="connsiteX1082" fmla="*/ 4849202 w 5913439"/>
              <a:gd name="connsiteY1082" fmla="*/ 6559557 h 6857999"/>
              <a:gd name="connsiteX1083" fmla="*/ 4850550 w 5913439"/>
              <a:gd name="connsiteY1083" fmla="*/ 6563599 h 6857999"/>
              <a:gd name="connsiteX1084" fmla="*/ 4853693 w 5913439"/>
              <a:gd name="connsiteY1084" fmla="*/ 6570784 h 6857999"/>
              <a:gd name="connsiteX1085" fmla="*/ 4857734 w 5913439"/>
              <a:gd name="connsiteY1085" fmla="*/ 6577968 h 6857999"/>
              <a:gd name="connsiteX1086" fmla="*/ 4862225 w 5913439"/>
              <a:gd name="connsiteY1086" fmla="*/ 6585602 h 6857999"/>
              <a:gd name="connsiteX1087" fmla="*/ 4866715 w 5913439"/>
              <a:gd name="connsiteY1087" fmla="*/ 6592338 h 6857999"/>
              <a:gd name="connsiteX1088" fmla="*/ 4871206 w 5913439"/>
              <a:gd name="connsiteY1088" fmla="*/ 6599522 h 6857999"/>
              <a:gd name="connsiteX1089" fmla="*/ 4875247 w 5913439"/>
              <a:gd name="connsiteY1089" fmla="*/ 6606707 h 6857999"/>
              <a:gd name="connsiteX1090" fmla="*/ 4878839 w 5913439"/>
              <a:gd name="connsiteY1090" fmla="*/ 6613892 h 6857999"/>
              <a:gd name="connsiteX1091" fmla="*/ 4881983 w 5913439"/>
              <a:gd name="connsiteY1091" fmla="*/ 6621526 h 6857999"/>
              <a:gd name="connsiteX1092" fmla="*/ 4882881 w 5913439"/>
              <a:gd name="connsiteY1092" fmla="*/ 6625567 h 6857999"/>
              <a:gd name="connsiteX1093" fmla="*/ 4883779 w 5913439"/>
              <a:gd name="connsiteY1093" fmla="*/ 6629159 h 6857999"/>
              <a:gd name="connsiteX1094" fmla="*/ 4884228 w 5913439"/>
              <a:gd name="connsiteY1094" fmla="*/ 6633201 h 6857999"/>
              <a:gd name="connsiteX1095" fmla="*/ 4884677 w 5913439"/>
              <a:gd name="connsiteY1095" fmla="*/ 6636793 h 6857999"/>
              <a:gd name="connsiteX1096" fmla="*/ 4884228 w 5913439"/>
              <a:gd name="connsiteY1096" fmla="*/ 6640835 h 6857999"/>
              <a:gd name="connsiteX1097" fmla="*/ 4883779 w 5913439"/>
              <a:gd name="connsiteY1097" fmla="*/ 6644876 h 6857999"/>
              <a:gd name="connsiteX1098" fmla="*/ 4882881 w 5913439"/>
              <a:gd name="connsiteY1098" fmla="*/ 6648917 h 6857999"/>
              <a:gd name="connsiteX1099" fmla="*/ 4881534 w 5913439"/>
              <a:gd name="connsiteY1099" fmla="*/ 6653408 h 6857999"/>
              <a:gd name="connsiteX1100" fmla="*/ 4879738 w 5913439"/>
              <a:gd name="connsiteY1100" fmla="*/ 6657898 h 6857999"/>
              <a:gd name="connsiteX1101" fmla="*/ 4877043 w 5913439"/>
              <a:gd name="connsiteY1101" fmla="*/ 6662389 h 6857999"/>
              <a:gd name="connsiteX1102" fmla="*/ 4874349 w 5913439"/>
              <a:gd name="connsiteY1102" fmla="*/ 6666879 h 6857999"/>
              <a:gd name="connsiteX1103" fmla="*/ 4870757 w 5913439"/>
              <a:gd name="connsiteY1103" fmla="*/ 6671370 h 6857999"/>
              <a:gd name="connsiteX1104" fmla="*/ 4875247 w 5913439"/>
              <a:gd name="connsiteY1104" fmla="*/ 6677656 h 6857999"/>
              <a:gd name="connsiteX1105" fmla="*/ 4879738 w 5913439"/>
              <a:gd name="connsiteY1105" fmla="*/ 6684392 h 6857999"/>
              <a:gd name="connsiteX1106" fmla="*/ 4881983 w 5913439"/>
              <a:gd name="connsiteY1106" fmla="*/ 6687535 h 6857999"/>
              <a:gd name="connsiteX1107" fmla="*/ 4884677 w 5913439"/>
              <a:gd name="connsiteY1107" fmla="*/ 6690230 h 6857999"/>
              <a:gd name="connsiteX1108" fmla="*/ 4887371 w 5913439"/>
              <a:gd name="connsiteY1108" fmla="*/ 6692475 h 6857999"/>
              <a:gd name="connsiteX1109" fmla="*/ 4890066 w 5913439"/>
              <a:gd name="connsiteY1109" fmla="*/ 6693822 h 6857999"/>
              <a:gd name="connsiteX1110" fmla="*/ 4920152 w 5913439"/>
              <a:gd name="connsiteY1110" fmla="*/ 6706395 h 6857999"/>
              <a:gd name="connsiteX1111" fmla="*/ 4946196 w 5913439"/>
              <a:gd name="connsiteY1111" fmla="*/ 6717621 h 6857999"/>
              <a:gd name="connsiteX1112" fmla="*/ 4969098 w 5913439"/>
              <a:gd name="connsiteY1112" fmla="*/ 6727500 h 6857999"/>
              <a:gd name="connsiteX1113" fmla="*/ 4987957 w 5913439"/>
              <a:gd name="connsiteY1113" fmla="*/ 6737379 h 6857999"/>
              <a:gd name="connsiteX1114" fmla="*/ 4996489 w 5913439"/>
              <a:gd name="connsiteY1114" fmla="*/ 6741870 h 6857999"/>
              <a:gd name="connsiteX1115" fmla="*/ 5004123 w 5913439"/>
              <a:gd name="connsiteY1115" fmla="*/ 6746360 h 6857999"/>
              <a:gd name="connsiteX1116" fmla="*/ 5011757 w 5913439"/>
              <a:gd name="connsiteY1116" fmla="*/ 6750851 h 6857999"/>
              <a:gd name="connsiteX1117" fmla="*/ 5018043 w 5913439"/>
              <a:gd name="connsiteY1117" fmla="*/ 6755790 h 6857999"/>
              <a:gd name="connsiteX1118" fmla="*/ 5023881 w 5913439"/>
              <a:gd name="connsiteY1118" fmla="*/ 6760730 h 6857999"/>
              <a:gd name="connsiteX1119" fmla="*/ 5028821 w 5913439"/>
              <a:gd name="connsiteY1119" fmla="*/ 6765669 h 6857999"/>
              <a:gd name="connsiteX1120" fmla="*/ 5033311 w 5913439"/>
              <a:gd name="connsiteY1120" fmla="*/ 6771507 h 6857999"/>
              <a:gd name="connsiteX1121" fmla="*/ 5037352 w 5913439"/>
              <a:gd name="connsiteY1121" fmla="*/ 6776895 h 6857999"/>
              <a:gd name="connsiteX1122" fmla="*/ 5040945 w 5913439"/>
              <a:gd name="connsiteY1122" fmla="*/ 6782733 h 6857999"/>
              <a:gd name="connsiteX1123" fmla="*/ 5044537 w 5913439"/>
              <a:gd name="connsiteY1123" fmla="*/ 6788570 h 6857999"/>
              <a:gd name="connsiteX1124" fmla="*/ 5047231 w 5913439"/>
              <a:gd name="connsiteY1124" fmla="*/ 6795306 h 6857999"/>
              <a:gd name="connsiteX1125" fmla="*/ 5049028 w 5913439"/>
              <a:gd name="connsiteY1125" fmla="*/ 6802042 h 6857999"/>
              <a:gd name="connsiteX1126" fmla="*/ 5050824 w 5913439"/>
              <a:gd name="connsiteY1126" fmla="*/ 6810125 h 6857999"/>
              <a:gd name="connsiteX1127" fmla="*/ 5052171 w 5913439"/>
              <a:gd name="connsiteY1127" fmla="*/ 6818207 h 6857999"/>
              <a:gd name="connsiteX1128" fmla="*/ 5053518 w 5913439"/>
              <a:gd name="connsiteY1128" fmla="*/ 6826739 h 6857999"/>
              <a:gd name="connsiteX1129" fmla="*/ 5053967 w 5913439"/>
              <a:gd name="connsiteY1129" fmla="*/ 6835720 h 6857999"/>
              <a:gd name="connsiteX1130" fmla="*/ 5054416 w 5913439"/>
              <a:gd name="connsiteY1130" fmla="*/ 6846048 h 6857999"/>
              <a:gd name="connsiteX1131" fmla="*/ 5054865 w 5913439"/>
              <a:gd name="connsiteY1131" fmla="*/ 6856376 h 6857999"/>
              <a:gd name="connsiteX1132" fmla="*/ 5054835 w 5913439"/>
              <a:gd name="connsiteY1132" fmla="*/ 6857999 h 6857999"/>
              <a:gd name="connsiteX1133" fmla="*/ 0 w 5913439"/>
              <a:gd name="connsiteY113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</a:cxnLst>
            <a:rect l="l" t="t" r="r" b="b"/>
            <a:pathLst>
              <a:path w="5913439" h="6857999">
                <a:moveTo>
                  <a:pt x="0" y="0"/>
                </a:moveTo>
                <a:lnTo>
                  <a:pt x="5786218" y="0"/>
                </a:lnTo>
                <a:lnTo>
                  <a:pt x="5788155" y="805"/>
                </a:lnTo>
                <a:lnTo>
                  <a:pt x="5805219" y="8439"/>
                </a:lnTo>
                <a:lnTo>
                  <a:pt x="5822732" y="14726"/>
                </a:lnTo>
                <a:lnTo>
                  <a:pt x="5840245" y="20563"/>
                </a:lnTo>
                <a:lnTo>
                  <a:pt x="5848777" y="23258"/>
                </a:lnTo>
                <a:lnTo>
                  <a:pt x="5858206" y="25503"/>
                </a:lnTo>
                <a:lnTo>
                  <a:pt x="5866738" y="27299"/>
                </a:lnTo>
                <a:lnTo>
                  <a:pt x="5875719" y="28646"/>
                </a:lnTo>
                <a:lnTo>
                  <a:pt x="5885149" y="29993"/>
                </a:lnTo>
                <a:lnTo>
                  <a:pt x="5894130" y="30891"/>
                </a:lnTo>
                <a:lnTo>
                  <a:pt x="5896375" y="30891"/>
                </a:lnTo>
                <a:lnTo>
                  <a:pt x="5898621" y="31790"/>
                </a:lnTo>
                <a:lnTo>
                  <a:pt x="5900417" y="33137"/>
                </a:lnTo>
                <a:lnTo>
                  <a:pt x="5902662" y="34484"/>
                </a:lnTo>
                <a:lnTo>
                  <a:pt x="5906254" y="38076"/>
                </a:lnTo>
                <a:lnTo>
                  <a:pt x="5908949" y="42117"/>
                </a:lnTo>
                <a:lnTo>
                  <a:pt x="5910296" y="45261"/>
                </a:lnTo>
                <a:lnTo>
                  <a:pt x="5911643" y="49751"/>
                </a:lnTo>
                <a:lnTo>
                  <a:pt x="5912541" y="55589"/>
                </a:lnTo>
                <a:lnTo>
                  <a:pt x="5912990" y="61876"/>
                </a:lnTo>
                <a:lnTo>
                  <a:pt x="5913439" y="78490"/>
                </a:lnTo>
                <a:lnTo>
                  <a:pt x="5912990" y="98697"/>
                </a:lnTo>
                <a:lnTo>
                  <a:pt x="5912092" y="121598"/>
                </a:lnTo>
                <a:lnTo>
                  <a:pt x="5910296" y="146296"/>
                </a:lnTo>
                <a:lnTo>
                  <a:pt x="5907601" y="172790"/>
                </a:lnTo>
                <a:lnTo>
                  <a:pt x="5904907" y="199732"/>
                </a:lnTo>
                <a:lnTo>
                  <a:pt x="5901315" y="226226"/>
                </a:lnTo>
                <a:lnTo>
                  <a:pt x="5897273" y="252271"/>
                </a:lnTo>
                <a:lnTo>
                  <a:pt x="5892783" y="277417"/>
                </a:lnTo>
                <a:lnTo>
                  <a:pt x="5888742" y="299420"/>
                </a:lnTo>
                <a:lnTo>
                  <a:pt x="5884251" y="319178"/>
                </a:lnTo>
                <a:lnTo>
                  <a:pt x="5882006" y="327261"/>
                </a:lnTo>
                <a:lnTo>
                  <a:pt x="5879761" y="334895"/>
                </a:lnTo>
                <a:lnTo>
                  <a:pt x="5877515" y="341631"/>
                </a:lnTo>
                <a:lnTo>
                  <a:pt x="5875270" y="346570"/>
                </a:lnTo>
                <a:lnTo>
                  <a:pt x="5873025" y="350611"/>
                </a:lnTo>
                <a:lnTo>
                  <a:pt x="5871229" y="353306"/>
                </a:lnTo>
                <a:lnTo>
                  <a:pt x="5866289" y="356898"/>
                </a:lnTo>
                <a:lnTo>
                  <a:pt x="5861350" y="359592"/>
                </a:lnTo>
                <a:lnTo>
                  <a:pt x="5855512" y="362736"/>
                </a:lnTo>
                <a:lnTo>
                  <a:pt x="5849675" y="364981"/>
                </a:lnTo>
                <a:lnTo>
                  <a:pt x="5838448" y="369471"/>
                </a:lnTo>
                <a:lnTo>
                  <a:pt x="5826773" y="374411"/>
                </a:lnTo>
                <a:lnTo>
                  <a:pt x="5821834" y="378452"/>
                </a:lnTo>
                <a:lnTo>
                  <a:pt x="5816894" y="382045"/>
                </a:lnTo>
                <a:lnTo>
                  <a:pt x="5813751" y="385637"/>
                </a:lnTo>
                <a:lnTo>
                  <a:pt x="5810608" y="388780"/>
                </a:lnTo>
                <a:lnTo>
                  <a:pt x="5808812" y="391924"/>
                </a:lnTo>
                <a:lnTo>
                  <a:pt x="5807015" y="395067"/>
                </a:lnTo>
                <a:lnTo>
                  <a:pt x="5806117" y="397761"/>
                </a:lnTo>
                <a:lnTo>
                  <a:pt x="5805668" y="400905"/>
                </a:lnTo>
                <a:lnTo>
                  <a:pt x="5806117" y="403599"/>
                </a:lnTo>
                <a:lnTo>
                  <a:pt x="5806566" y="405844"/>
                </a:lnTo>
                <a:lnTo>
                  <a:pt x="5807464" y="408538"/>
                </a:lnTo>
                <a:lnTo>
                  <a:pt x="5808812" y="410784"/>
                </a:lnTo>
                <a:lnTo>
                  <a:pt x="5812404" y="416172"/>
                </a:lnTo>
                <a:lnTo>
                  <a:pt x="5816894" y="420662"/>
                </a:lnTo>
                <a:lnTo>
                  <a:pt x="5827671" y="430092"/>
                </a:lnTo>
                <a:lnTo>
                  <a:pt x="5832611" y="435032"/>
                </a:lnTo>
                <a:lnTo>
                  <a:pt x="5837101" y="439971"/>
                </a:lnTo>
                <a:lnTo>
                  <a:pt x="5838898" y="442666"/>
                </a:lnTo>
                <a:lnTo>
                  <a:pt x="5840694" y="445360"/>
                </a:lnTo>
                <a:lnTo>
                  <a:pt x="5842041" y="448054"/>
                </a:lnTo>
                <a:lnTo>
                  <a:pt x="5842939" y="451647"/>
                </a:lnTo>
                <a:lnTo>
                  <a:pt x="5843388" y="454790"/>
                </a:lnTo>
                <a:lnTo>
                  <a:pt x="5843388" y="457933"/>
                </a:lnTo>
                <a:lnTo>
                  <a:pt x="5842939" y="461526"/>
                </a:lnTo>
                <a:lnTo>
                  <a:pt x="5842041" y="465118"/>
                </a:lnTo>
                <a:lnTo>
                  <a:pt x="5834856" y="461526"/>
                </a:lnTo>
                <a:lnTo>
                  <a:pt x="5827671" y="459280"/>
                </a:lnTo>
                <a:lnTo>
                  <a:pt x="5821385" y="457933"/>
                </a:lnTo>
                <a:lnTo>
                  <a:pt x="5815098" y="457484"/>
                </a:lnTo>
                <a:lnTo>
                  <a:pt x="5809710" y="457933"/>
                </a:lnTo>
                <a:lnTo>
                  <a:pt x="5804321" y="459280"/>
                </a:lnTo>
                <a:lnTo>
                  <a:pt x="5799831" y="461076"/>
                </a:lnTo>
                <a:lnTo>
                  <a:pt x="5795340" y="463771"/>
                </a:lnTo>
                <a:lnTo>
                  <a:pt x="5790850" y="466914"/>
                </a:lnTo>
                <a:lnTo>
                  <a:pt x="5786808" y="470506"/>
                </a:lnTo>
                <a:lnTo>
                  <a:pt x="5782767" y="474548"/>
                </a:lnTo>
                <a:lnTo>
                  <a:pt x="5779175" y="479038"/>
                </a:lnTo>
                <a:lnTo>
                  <a:pt x="5772439" y="488917"/>
                </a:lnTo>
                <a:lnTo>
                  <a:pt x="5765703" y="499245"/>
                </a:lnTo>
                <a:lnTo>
                  <a:pt x="5758968" y="510023"/>
                </a:lnTo>
                <a:lnTo>
                  <a:pt x="5752232" y="519902"/>
                </a:lnTo>
                <a:lnTo>
                  <a:pt x="5748639" y="524841"/>
                </a:lnTo>
                <a:lnTo>
                  <a:pt x="5744149" y="529331"/>
                </a:lnTo>
                <a:lnTo>
                  <a:pt x="5740108" y="533373"/>
                </a:lnTo>
                <a:lnTo>
                  <a:pt x="5736066" y="536965"/>
                </a:lnTo>
                <a:lnTo>
                  <a:pt x="5731127" y="539659"/>
                </a:lnTo>
                <a:lnTo>
                  <a:pt x="5726187" y="542354"/>
                </a:lnTo>
                <a:lnTo>
                  <a:pt x="5721248" y="544150"/>
                </a:lnTo>
                <a:lnTo>
                  <a:pt x="5715410" y="545048"/>
                </a:lnTo>
                <a:lnTo>
                  <a:pt x="5709124" y="545497"/>
                </a:lnTo>
                <a:lnTo>
                  <a:pt x="5702388" y="545048"/>
                </a:lnTo>
                <a:lnTo>
                  <a:pt x="5695203" y="543701"/>
                </a:lnTo>
                <a:lnTo>
                  <a:pt x="5688018" y="541007"/>
                </a:lnTo>
                <a:lnTo>
                  <a:pt x="5659729" y="546844"/>
                </a:lnTo>
                <a:lnTo>
                  <a:pt x="5631888" y="551335"/>
                </a:lnTo>
                <a:lnTo>
                  <a:pt x="5604496" y="555825"/>
                </a:lnTo>
                <a:lnTo>
                  <a:pt x="5576206" y="559417"/>
                </a:lnTo>
                <a:lnTo>
                  <a:pt x="5548366" y="562112"/>
                </a:lnTo>
                <a:lnTo>
                  <a:pt x="5534445" y="563010"/>
                </a:lnTo>
                <a:lnTo>
                  <a:pt x="5520076" y="563459"/>
                </a:lnTo>
                <a:lnTo>
                  <a:pt x="5506155" y="563908"/>
                </a:lnTo>
                <a:lnTo>
                  <a:pt x="5491786" y="563908"/>
                </a:lnTo>
                <a:lnTo>
                  <a:pt x="5477417" y="563459"/>
                </a:lnTo>
                <a:lnTo>
                  <a:pt x="5463496" y="563010"/>
                </a:lnTo>
                <a:lnTo>
                  <a:pt x="5434308" y="566602"/>
                </a:lnTo>
                <a:lnTo>
                  <a:pt x="5405120" y="569746"/>
                </a:lnTo>
                <a:lnTo>
                  <a:pt x="5376381" y="572440"/>
                </a:lnTo>
                <a:lnTo>
                  <a:pt x="5347193" y="574236"/>
                </a:lnTo>
                <a:lnTo>
                  <a:pt x="5318006" y="576032"/>
                </a:lnTo>
                <a:lnTo>
                  <a:pt x="5288818" y="577379"/>
                </a:lnTo>
                <a:lnTo>
                  <a:pt x="5259630" y="577828"/>
                </a:lnTo>
                <a:lnTo>
                  <a:pt x="5230891" y="578726"/>
                </a:lnTo>
                <a:lnTo>
                  <a:pt x="5172515" y="579624"/>
                </a:lnTo>
                <a:lnTo>
                  <a:pt x="5113690" y="580074"/>
                </a:lnTo>
                <a:lnTo>
                  <a:pt x="5055763" y="580972"/>
                </a:lnTo>
                <a:lnTo>
                  <a:pt x="5026575" y="581870"/>
                </a:lnTo>
                <a:lnTo>
                  <a:pt x="4996938" y="583217"/>
                </a:lnTo>
                <a:lnTo>
                  <a:pt x="4399709" y="602077"/>
                </a:lnTo>
                <a:lnTo>
                  <a:pt x="4399260" y="622284"/>
                </a:lnTo>
                <a:lnTo>
                  <a:pt x="4438775" y="631265"/>
                </a:lnTo>
                <a:lnTo>
                  <a:pt x="4478740" y="640246"/>
                </a:lnTo>
                <a:lnTo>
                  <a:pt x="4518257" y="648328"/>
                </a:lnTo>
                <a:lnTo>
                  <a:pt x="4558221" y="656411"/>
                </a:lnTo>
                <a:lnTo>
                  <a:pt x="4717632" y="688293"/>
                </a:lnTo>
                <a:lnTo>
                  <a:pt x="4757597" y="696376"/>
                </a:lnTo>
                <a:lnTo>
                  <a:pt x="4797113" y="704459"/>
                </a:lnTo>
                <a:lnTo>
                  <a:pt x="4837078" y="713889"/>
                </a:lnTo>
                <a:lnTo>
                  <a:pt x="4876594" y="722870"/>
                </a:lnTo>
                <a:lnTo>
                  <a:pt x="4915661" y="732300"/>
                </a:lnTo>
                <a:lnTo>
                  <a:pt x="4955177" y="743077"/>
                </a:lnTo>
                <a:lnTo>
                  <a:pt x="4994244" y="754303"/>
                </a:lnTo>
                <a:lnTo>
                  <a:pt x="5033311" y="765978"/>
                </a:lnTo>
                <a:lnTo>
                  <a:pt x="5049926" y="764631"/>
                </a:lnTo>
                <a:lnTo>
                  <a:pt x="5065642" y="764182"/>
                </a:lnTo>
                <a:lnTo>
                  <a:pt x="5082257" y="764631"/>
                </a:lnTo>
                <a:lnTo>
                  <a:pt x="5097973" y="766427"/>
                </a:lnTo>
                <a:lnTo>
                  <a:pt x="5113690" y="768672"/>
                </a:lnTo>
                <a:lnTo>
                  <a:pt x="5129856" y="771816"/>
                </a:lnTo>
                <a:lnTo>
                  <a:pt x="5145572" y="776306"/>
                </a:lnTo>
                <a:lnTo>
                  <a:pt x="5161289" y="782593"/>
                </a:lnTo>
                <a:lnTo>
                  <a:pt x="5167126" y="782144"/>
                </a:lnTo>
                <a:lnTo>
                  <a:pt x="5172964" y="782144"/>
                </a:lnTo>
                <a:lnTo>
                  <a:pt x="5178353" y="782593"/>
                </a:lnTo>
                <a:lnTo>
                  <a:pt x="5184190" y="783042"/>
                </a:lnTo>
                <a:lnTo>
                  <a:pt x="5189579" y="784389"/>
                </a:lnTo>
                <a:lnTo>
                  <a:pt x="5194967" y="785736"/>
                </a:lnTo>
                <a:lnTo>
                  <a:pt x="5200356" y="787532"/>
                </a:lnTo>
                <a:lnTo>
                  <a:pt x="5205295" y="789329"/>
                </a:lnTo>
                <a:lnTo>
                  <a:pt x="5215174" y="793819"/>
                </a:lnTo>
                <a:lnTo>
                  <a:pt x="5224604" y="799207"/>
                </a:lnTo>
                <a:lnTo>
                  <a:pt x="5234483" y="805045"/>
                </a:lnTo>
                <a:lnTo>
                  <a:pt x="5243913" y="810883"/>
                </a:lnTo>
                <a:lnTo>
                  <a:pt x="5253343" y="817618"/>
                </a:lnTo>
                <a:lnTo>
                  <a:pt x="5263222" y="823456"/>
                </a:lnTo>
                <a:lnTo>
                  <a:pt x="5273101" y="828844"/>
                </a:lnTo>
                <a:lnTo>
                  <a:pt x="5283429" y="833784"/>
                </a:lnTo>
                <a:lnTo>
                  <a:pt x="5293757" y="837376"/>
                </a:lnTo>
                <a:lnTo>
                  <a:pt x="5299146" y="839173"/>
                </a:lnTo>
                <a:lnTo>
                  <a:pt x="5304983" y="840520"/>
                </a:lnTo>
                <a:lnTo>
                  <a:pt x="5310821" y="841418"/>
                </a:lnTo>
                <a:lnTo>
                  <a:pt x="5316209" y="842316"/>
                </a:lnTo>
                <a:lnTo>
                  <a:pt x="5322496" y="842316"/>
                </a:lnTo>
                <a:lnTo>
                  <a:pt x="5328334" y="842316"/>
                </a:lnTo>
                <a:lnTo>
                  <a:pt x="5333722" y="842316"/>
                </a:lnTo>
                <a:lnTo>
                  <a:pt x="5338213" y="843214"/>
                </a:lnTo>
                <a:lnTo>
                  <a:pt x="5342254" y="845010"/>
                </a:lnTo>
                <a:lnTo>
                  <a:pt x="5344948" y="847255"/>
                </a:lnTo>
                <a:lnTo>
                  <a:pt x="5347193" y="850399"/>
                </a:lnTo>
                <a:lnTo>
                  <a:pt x="5348092" y="853991"/>
                </a:lnTo>
                <a:lnTo>
                  <a:pt x="5348990" y="857583"/>
                </a:lnTo>
                <a:lnTo>
                  <a:pt x="5349439" y="862074"/>
                </a:lnTo>
                <a:lnTo>
                  <a:pt x="5348990" y="866564"/>
                </a:lnTo>
                <a:lnTo>
                  <a:pt x="5348990" y="871055"/>
                </a:lnTo>
                <a:lnTo>
                  <a:pt x="5347642" y="880485"/>
                </a:lnTo>
                <a:lnTo>
                  <a:pt x="5346295" y="890364"/>
                </a:lnTo>
                <a:lnTo>
                  <a:pt x="5345397" y="898895"/>
                </a:lnTo>
                <a:lnTo>
                  <a:pt x="5344948" y="955924"/>
                </a:lnTo>
                <a:lnTo>
                  <a:pt x="5344499" y="1013402"/>
                </a:lnTo>
                <a:lnTo>
                  <a:pt x="5344050" y="1128358"/>
                </a:lnTo>
                <a:lnTo>
                  <a:pt x="5356623" y="1125663"/>
                </a:lnTo>
                <a:lnTo>
                  <a:pt x="5362012" y="1125214"/>
                </a:lnTo>
                <a:lnTo>
                  <a:pt x="5366951" y="1124765"/>
                </a:lnTo>
                <a:lnTo>
                  <a:pt x="5370993" y="1124765"/>
                </a:lnTo>
                <a:lnTo>
                  <a:pt x="5375034" y="1124765"/>
                </a:lnTo>
                <a:lnTo>
                  <a:pt x="5378627" y="1125663"/>
                </a:lnTo>
                <a:lnTo>
                  <a:pt x="5381770" y="1126561"/>
                </a:lnTo>
                <a:lnTo>
                  <a:pt x="5384015" y="1127459"/>
                </a:lnTo>
                <a:lnTo>
                  <a:pt x="5386260" y="1129256"/>
                </a:lnTo>
                <a:lnTo>
                  <a:pt x="5388057" y="1130603"/>
                </a:lnTo>
                <a:lnTo>
                  <a:pt x="5389404" y="1132399"/>
                </a:lnTo>
                <a:lnTo>
                  <a:pt x="5390302" y="1134644"/>
                </a:lnTo>
                <a:lnTo>
                  <a:pt x="5391200" y="1136889"/>
                </a:lnTo>
                <a:lnTo>
                  <a:pt x="5391649" y="1139135"/>
                </a:lnTo>
                <a:lnTo>
                  <a:pt x="5392098" y="1141829"/>
                </a:lnTo>
                <a:lnTo>
                  <a:pt x="5392098" y="1147666"/>
                </a:lnTo>
                <a:lnTo>
                  <a:pt x="5391200" y="1153953"/>
                </a:lnTo>
                <a:lnTo>
                  <a:pt x="5389853" y="1160240"/>
                </a:lnTo>
                <a:lnTo>
                  <a:pt x="5388506" y="1166526"/>
                </a:lnTo>
                <a:lnTo>
                  <a:pt x="5385811" y="1179549"/>
                </a:lnTo>
                <a:lnTo>
                  <a:pt x="5384913" y="1185835"/>
                </a:lnTo>
                <a:lnTo>
                  <a:pt x="5384464" y="1191673"/>
                </a:lnTo>
                <a:lnTo>
                  <a:pt x="5385362" y="1207390"/>
                </a:lnTo>
                <a:lnTo>
                  <a:pt x="5387158" y="1223555"/>
                </a:lnTo>
                <a:lnTo>
                  <a:pt x="5389853" y="1239721"/>
                </a:lnTo>
                <a:lnTo>
                  <a:pt x="5392996" y="1255437"/>
                </a:lnTo>
                <a:lnTo>
                  <a:pt x="5398834" y="1287768"/>
                </a:lnTo>
                <a:lnTo>
                  <a:pt x="5401079" y="1303934"/>
                </a:lnTo>
                <a:lnTo>
                  <a:pt x="5402875" y="1320100"/>
                </a:lnTo>
                <a:lnTo>
                  <a:pt x="5403324" y="1327733"/>
                </a:lnTo>
                <a:lnTo>
                  <a:pt x="5403773" y="1336265"/>
                </a:lnTo>
                <a:lnTo>
                  <a:pt x="5403773" y="1343899"/>
                </a:lnTo>
                <a:lnTo>
                  <a:pt x="5403324" y="1351533"/>
                </a:lnTo>
                <a:lnTo>
                  <a:pt x="5402426" y="1359616"/>
                </a:lnTo>
                <a:lnTo>
                  <a:pt x="5401528" y="1367699"/>
                </a:lnTo>
                <a:lnTo>
                  <a:pt x="5399732" y="1375332"/>
                </a:lnTo>
                <a:lnTo>
                  <a:pt x="5397936" y="1382966"/>
                </a:lnTo>
                <a:lnTo>
                  <a:pt x="5395241" y="1390600"/>
                </a:lnTo>
                <a:lnTo>
                  <a:pt x="5392547" y="1398234"/>
                </a:lnTo>
                <a:lnTo>
                  <a:pt x="5388955" y="1405867"/>
                </a:lnTo>
                <a:lnTo>
                  <a:pt x="5384913" y="1413501"/>
                </a:lnTo>
                <a:lnTo>
                  <a:pt x="5379974" y="1421135"/>
                </a:lnTo>
                <a:lnTo>
                  <a:pt x="5374136" y="1428320"/>
                </a:lnTo>
                <a:lnTo>
                  <a:pt x="5368299" y="1435504"/>
                </a:lnTo>
                <a:lnTo>
                  <a:pt x="5361563" y="1443138"/>
                </a:lnTo>
                <a:lnTo>
                  <a:pt x="5335518" y="1475469"/>
                </a:lnTo>
                <a:lnTo>
                  <a:pt x="5339560" y="1484450"/>
                </a:lnTo>
                <a:lnTo>
                  <a:pt x="5342703" y="1493431"/>
                </a:lnTo>
                <a:lnTo>
                  <a:pt x="5344948" y="1501514"/>
                </a:lnTo>
                <a:lnTo>
                  <a:pt x="5346744" y="1510046"/>
                </a:lnTo>
                <a:lnTo>
                  <a:pt x="5347642" y="1518578"/>
                </a:lnTo>
                <a:lnTo>
                  <a:pt x="5348541" y="1526211"/>
                </a:lnTo>
                <a:lnTo>
                  <a:pt x="5348541" y="1533845"/>
                </a:lnTo>
                <a:lnTo>
                  <a:pt x="5348092" y="1541479"/>
                </a:lnTo>
                <a:lnTo>
                  <a:pt x="5347193" y="1548664"/>
                </a:lnTo>
                <a:lnTo>
                  <a:pt x="5345846" y="1556298"/>
                </a:lnTo>
                <a:lnTo>
                  <a:pt x="5344050" y="1563033"/>
                </a:lnTo>
                <a:lnTo>
                  <a:pt x="5341356" y="1569769"/>
                </a:lnTo>
                <a:lnTo>
                  <a:pt x="5337763" y="1576055"/>
                </a:lnTo>
                <a:lnTo>
                  <a:pt x="5334171" y="1581893"/>
                </a:lnTo>
                <a:lnTo>
                  <a:pt x="5330579" y="1588180"/>
                </a:lnTo>
                <a:lnTo>
                  <a:pt x="5326088" y="1594017"/>
                </a:lnTo>
                <a:lnTo>
                  <a:pt x="5321149" y="1598957"/>
                </a:lnTo>
                <a:lnTo>
                  <a:pt x="5315760" y="1603896"/>
                </a:lnTo>
                <a:lnTo>
                  <a:pt x="5309923" y="1608836"/>
                </a:lnTo>
                <a:lnTo>
                  <a:pt x="5303187" y="1612877"/>
                </a:lnTo>
                <a:lnTo>
                  <a:pt x="5296002" y="1616919"/>
                </a:lnTo>
                <a:lnTo>
                  <a:pt x="5288818" y="1620960"/>
                </a:lnTo>
                <a:lnTo>
                  <a:pt x="5281184" y="1624552"/>
                </a:lnTo>
                <a:lnTo>
                  <a:pt x="5273101" y="1627696"/>
                </a:lnTo>
                <a:lnTo>
                  <a:pt x="5264120" y="1630390"/>
                </a:lnTo>
                <a:lnTo>
                  <a:pt x="5255139" y="1632635"/>
                </a:lnTo>
                <a:lnTo>
                  <a:pt x="5246158" y="1634880"/>
                </a:lnTo>
                <a:lnTo>
                  <a:pt x="5236279" y="1636676"/>
                </a:lnTo>
                <a:lnTo>
                  <a:pt x="5225951" y="1637575"/>
                </a:lnTo>
                <a:lnTo>
                  <a:pt x="5215174" y="1638473"/>
                </a:lnTo>
                <a:lnTo>
                  <a:pt x="5204397" y="1638922"/>
                </a:lnTo>
                <a:lnTo>
                  <a:pt x="5193171" y="1638922"/>
                </a:lnTo>
                <a:lnTo>
                  <a:pt x="5183292" y="1641616"/>
                </a:lnTo>
                <a:lnTo>
                  <a:pt x="5173862" y="1644310"/>
                </a:lnTo>
                <a:lnTo>
                  <a:pt x="5163983" y="1646106"/>
                </a:lnTo>
                <a:lnTo>
                  <a:pt x="5154553" y="1647454"/>
                </a:lnTo>
                <a:lnTo>
                  <a:pt x="5144225" y="1647903"/>
                </a:lnTo>
                <a:lnTo>
                  <a:pt x="5134795" y="1647454"/>
                </a:lnTo>
                <a:lnTo>
                  <a:pt x="5129856" y="1647005"/>
                </a:lnTo>
                <a:lnTo>
                  <a:pt x="5124916" y="1646106"/>
                </a:lnTo>
                <a:lnTo>
                  <a:pt x="5119977" y="1644759"/>
                </a:lnTo>
                <a:lnTo>
                  <a:pt x="5114588" y="1643412"/>
                </a:lnTo>
                <a:lnTo>
                  <a:pt x="5104709" y="1647005"/>
                </a:lnTo>
                <a:lnTo>
                  <a:pt x="5094830" y="1650148"/>
                </a:lnTo>
                <a:lnTo>
                  <a:pt x="5084502" y="1651944"/>
                </a:lnTo>
                <a:lnTo>
                  <a:pt x="5079563" y="1652842"/>
                </a:lnTo>
                <a:lnTo>
                  <a:pt x="5074174" y="1653291"/>
                </a:lnTo>
                <a:lnTo>
                  <a:pt x="5069235" y="1653740"/>
                </a:lnTo>
                <a:lnTo>
                  <a:pt x="5063846" y="1653291"/>
                </a:lnTo>
                <a:lnTo>
                  <a:pt x="5058907" y="1652842"/>
                </a:lnTo>
                <a:lnTo>
                  <a:pt x="5053967" y="1652393"/>
                </a:lnTo>
                <a:lnTo>
                  <a:pt x="5049028" y="1651046"/>
                </a:lnTo>
                <a:lnTo>
                  <a:pt x="5043639" y="1649250"/>
                </a:lnTo>
                <a:lnTo>
                  <a:pt x="5038250" y="1647005"/>
                </a:lnTo>
                <a:lnTo>
                  <a:pt x="5033311" y="1644310"/>
                </a:lnTo>
                <a:lnTo>
                  <a:pt x="4911171" y="1665416"/>
                </a:lnTo>
                <a:lnTo>
                  <a:pt x="4911171" y="1675294"/>
                </a:lnTo>
                <a:lnTo>
                  <a:pt x="4910273" y="1685623"/>
                </a:lnTo>
                <a:lnTo>
                  <a:pt x="5237626" y="1766900"/>
                </a:lnTo>
                <a:lnTo>
                  <a:pt x="5264120" y="1774533"/>
                </a:lnTo>
                <a:lnTo>
                  <a:pt x="5291512" y="1781269"/>
                </a:lnTo>
                <a:lnTo>
                  <a:pt x="5345846" y="1794291"/>
                </a:lnTo>
                <a:lnTo>
                  <a:pt x="5399732" y="1806865"/>
                </a:lnTo>
                <a:lnTo>
                  <a:pt x="5454066" y="1820785"/>
                </a:lnTo>
                <a:lnTo>
                  <a:pt x="5480560" y="1827521"/>
                </a:lnTo>
                <a:lnTo>
                  <a:pt x="5507503" y="1835155"/>
                </a:lnTo>
                <a:lnTo>
                  <a:pt x="5534445" y="1843237"/>
                </a:lnTo>
                <a:lnTo>
                  <a:pt x="5560490" y="1852218"/>
                </a:lnTo>
                <a:lnTo>
                  <a:pt x="5586983" y="1861199"/>
                </a:lnTo>
                <a:lnTo>
                  <a:pt x="5613028" y="1871527"/>
                </a:lnTo>
                <a:lnTo>
                  <a:pt x="5639072" y="1882753"/>
                </a:lnTo>
                <a:lnTo>
                  <a:pt x="5664219" y="1894429"/>
                </a:lnTo>
                <a:lnTo>
                  <a:pt x="5676792" y="1897123"/>
                </a:lnTo>
                <a:lnTo>
                  <a:pt x="5688467" y="1900266"/>
                </a:lnTo>
                <a:lnTo>
                  <a:pt x="5699245" y="1903858"/>
                </a:lnTo>
                <a:lnTo>
                  <a:pt x="5710022" y="1907900"/>
                </a:lnTo>
                <a:lnTo>
                  <a:pt x="5719002" y="1912390"/>
                </a:lnTo>
                <a:lnTo>
                  <a:pt x="5727534" y="1917330"/>
                </a:lnTo>
                <a:lnTo>
                  <a:pt x="5731127" y="1920922"/>
                </a:lnTo>
                <a:lnTo>
                  <a:pt x="5734719" y="1924066"/>
                </a:lnTo>
                <a:lnTo>
                  <a:pt x="5738311" y="1927209"/>
                </a:lnTo>
                <a:lnTo>
                  <a:pt x="5741455" y="1930352"/>
                </a:lnTo>
                <a:lnTo>
                  <a:pt x="5744149" y="1933944"/>
                </a:lnTo>
                <a:lnTo>
                  <a:pt x="5746843" y="1937986"/>
                </a:lnTo>
                <a:lnTo>
                  <a:pt x="5749089" y="1941578"/>
                </a:lnTo>
                <a:lnTo>
                  <a:pt x="5751334" y="1946069"/>
                </a:lnTo>
                <a:lnTo>
                  <a:pt x="5752681" y="1950559"/>
                </a:lnTo>
                <a:lnTo>
                  <a:pt x="5754028" y="1955498"/>
                </a:lnTo>
                <a:lnTo>
                  <a:pt x="5755375" y="1960438"/>
                </a:lnTo>
                <a:lnTo>
                  <a:pt x="5755824" y="1965377"/>
                </a:lnTo>
                <a:lnTo>
                  <a:pt x="5756273" y="1970766"/>
                </a:lnTo>
                <a:lnTo>
                  <a:pt x="5756273" y="1976604"/>
                </a:lnTo>
                <a:lnTo>
                  <a:pt x="5755824" y="1982441"/>
                </a:lnTo>
                <a:lnTo>
                  <a:pt x="5755375" y="1988728"/>
                </a:lnTo>
                <a:lnTo>
                  <a:pt x="5754028" y="1995463"/>
                </a:lnTo>
                <a:lnTo>
                  <a:pt x="5752681" y="2002199"/>
                </a:lnTo>
                <a:lnTo>
                  <a:pt x="5750885" y="2009384"/>
                </a:lnTo>
                <a:lnTo>
                  <a:pt x="5748639" y="2016569"/>
                </a:lnTo>
                <a:lnTo>
                  <a:pt x="5747292" y="2022406"/>
                </a:lnTo>
                <a:lnTo>
                  <a:pt x="5745496" y="2027795"/>
                </a:lnTo>
                <a:lnTo>
                  <a:pt x="5744598" y="2034081"/>
                </a:lnTo>
                <a:lnTo>
                  <a:pt x="5744149" y="2039919"/>
                </a:lnTo>
                <a:lnTo>
                  <a:pt x="5743700" y="2052043"/>
                </a:lnTo>
                <a:lnTo>
                  <a:pt x="5743700" y="2064168"/>
                </a:lnTo>
                <a:lnTo>
                  <a:pt x="5745496" y="2089314"/>
                </a:lnTo>
                <a:lnTo>
                  <a:pt x="5745945" y="2102336"/>
                </a:lnTo>
                <a:lnTo>
                  <a:pt x="5746843" y="2114012"/>
                </a:lnTo>
                <a:lnTo>
                  <a:pt x="5749538" y="2128830"/>
                </a:lnTo>
                <a:lnTo>
                  <a:pt x="5751334" y="2143649"/>
                </a:lnTo>
                <a:lnTo>
                  <a:pt x="5751783" y="2157569"/>
                </a:lnTo>
                <a:lnTo>
                  <a:pt x="5751334" y="2171040"/>
                </a:lnTo>
                <a:lnTo>
                  <a:pt x="5749987" y="2184961"/>
                </a:lnTo>
                <a:lnTo>
                  <a:pt x="5747741" y="2197534"/>
                </a:lnTo>
                <a:lnTo>
                  <a:pt x="5743700" y="2209658"/>
                </a:lnTo>
                <a:lnTo>
                  <a:pt x="5739210" y="2222231"/>
                </a:lnTo>
                <a:lnTo>
                  <a:pt x="5733821" y="2233458"/>
                </a:lnTo>
                <a:lnTo>
                  <a:pt x="5727534" y="2244683"/>
                </a:lnTo>
                <a:lnTo>
                  <a:pt x="5720350" y="2255461"/>
                </a:lnTo>
                <a:lnTo>
                  <a:pt x="5712267" y="2265789"/>
                </a:lnTo>
                <a:lnTo>
                  <a:pt x="5702388" y="2275668"/>
                </a:lnTo>
                <a:lnTo>
                  <a:pt x="5692509" y="2285098"/>
                </a:lnTo>
                <a:lnTo>
                  <a:pt x="5681283" y="2294977"/>
                </a:lnTo>
                <a:lnTo>
                  <a:pt x="5668709" y="2303509"/>
                </a:lnTo>
                <a:lnTo>
                  <a:pt x="5677690" y="2309795"/>
                </a:lnTo>
                <a:lnTo>
                  <a:pt x="5686671" y="2316980"/>
                </a:lnTo>
                <a:lnTo>
                  <a:pt x="5695203" y="2325063"/>
                </a:lnTo>
                <a:lnTo>
                  <a:pt x="5698795" y="2328655"/>
                </a:lnTo>
                <a:lnTo>
                  <a:pt x="5701939" y="2332696"/>
                </a:lnTo>
                <a:lnTo>
                  <a:pt x="5705082" y="2336738"/>
                </a:lnTo>
                <a:lnTo>
                  <a:pt x="5706878" y="2340779"/>
                </a:lnTo>
                <a:lnTo>
                  <a:pt x="5708225" y="2344821"/>
                </a:lnTo>
                <a:lnTo>
                  <a:pt x="5708225" y="2348862"/>
                </a:lnTo>
                <a:lnTo>
                  <a:pt x="5708225" y="2351107"/>
                </a:lnTo>
                <a:lnTo>
                  <a:pt x="5707776" y="2352903"/>
                </a:lnTo>
                <a:lnTo>
                  <a:pt x="5706878" y="2354700"/>
                </a:lnTo>
                <a:lnTo>
                  <a:pt x="5705531" y="2356945"/>
                </a:lnTo>
                <a:lnTo>
                  <a:pt x="5704184" y="2359190"/>
                </a:lnTo>
                <a:lnTo>
                  <a:pt x="5702388" y="2360986"/>
                </a:lnTo>
                <a:lnTo>
                  <a:pt x="5697897" y="2364579"/>
                </a:lnTo>
                <a:lnTo>
                  <a:pt x="5693407" y="2368171"/>
                </a:lnTo>
                <a:lnTo>
                  <a:pt x="5688467" y="2371763"/>
                </a:lnTo>
                <a:lnTo>
                  <a:pt x="5679487" y="2379846"/>
                </a:lnTo>
                <a:lnTo>
                  <a:pt x="5670506" y="2388827"/>
                </a:lnTo>
                <a:lnTo>
                  <a:pt x="5661974" y="2398706"/>
                </a:lnTo>
                <a:lnTo>
                  <a:pt x="5644461" y="2417566"/>
                </a:lnTo>
                <a:lnTo>
                  <a:pt x="5635031" y="2426996"/>
                </a:lnTo>
                <a:lnTo>
                  <a:pt x="5626050" y="2435528"/>
                </a:lnTo>
                <a:lnTo>
                  <a:pt x="5621111" y="2439569"/>
                </a:lnTo>
                <a:lnTo>
                  <a:pt x="5616171" y="2443161"/>
                </a:lnTo>
                <a:lnTo>
                  <a:pt x="5611232" y="2446305"/>
                </a:lnTo>
                <a:lnTo>
                  <a:pt x="5605843" y="2448999"/>
                </a:lnTo>
                <a:lnTo>
                  <a:pt x="5600455" y="2451693"/>
                </a:lnTo>
                <a:lnTo>
                  <a:pt x="5594617" y="2453489"/>
                </a:lnTo>
                <a:lnTo>
                  <a:pt x="5588779" y="2455286"/>
                </a:lnTo>
                <a:lnTo>
                  <a:pt x="5582942" y="2456633"/>
                </a:lnTo>
                <a:lnTo>
                  <a:pt x="5576655" y="2457082"/>
                </a:lnTo>
                <a:lnTo>
                  <a:pt x="5570369" y="2457082"/>
                </a:lnTo>
                <a:lnTo>
                  <a:pt x="5563633" y="2456633"/>
                </a:lnTo>
                <a:lnTo>
                  <a:pt x="5555999" y="2455286"/>
                </a:lnTo>
                <a:lnTo>
                  <a:pt x="5548815" y="2453489"/>
                </a:lnTo>
                <a:lnTo>
                  <a:pt x="5541181" y="2450795"/>
                </a:lnTo>
                <a:lnTo>
                  <a:pt x="5533547" y="2447652"/>
                </a:lnTo>
                <a:lnTo>
                  <a:pt x="5525464" y="2443611"/>
                </a:lnTo>
                <a:lnTo>
                  <a:pt x="5517382" y="2447203"/>
                </a:lnTo>
                <a:lnTo>
                  <a:pt x="5510197" y="2450346"/>
                </a:lnTo>
                <a:lnTo>
                  <a:pt x="5503012" y="2453489"/>
                </a:lnTo>
                <a:lnTo>
                  <a:pt x="5495827" y="2456184"/>
                </a:lnTo>
                <a:lnTo>
                  <a:pt x="5480111" y="2460674"/>
                </a:lnTo>
                <a:lnTo>
                  <a:pt x="5465292" y="2464716"/>
                </a:lnTo>
                <a:lnTo>
                  <a:pt x="5449576" y="2467410"/>
                </a:lnTo>
                <a:lnTo>
                  <a:pt x="5434308" y="2470553"/>
                </a:lnTo>
                <a:lnTo>
                  <a:pt x="5419041" y="2471901"/>
                </a:lnTo>
                <a:lnTo>
                  <a:pt x="5403324" y="2473248"/>
                </a:lnTo>
                <a:lnTo>
                  <a:pt x="5371891" y="2475044"/>
                </a:lnTo>
                <a:lnTo>
                  <a:pt x="5341356" y="2476840"/>
                </a:lnTo>
                <a:lnTo>
                  <a:pt x="5325190" y="2477738"/>
                </a:lnTo>
                <a:lnTo>
                  <a:pt x="5309923" y="2478636"/>
                </a:lnTo>
                <a:lnTo>
                  <a:pt x="5294206" y="2479983"/>
                </a:lnTo>
                <a:lnTo>
                  <a:pt x="5278939" y="2482228"/>
                </a:lnTo>
                <a:lnTo>
                  <a:pt x="5275346" y="2506477"/>
                </a:lnTo>
                <a:lnTo>
                  <a:pt x="5278939" y="2523540"/>
                </a:lnTo>
                <a:lnTo>
                  <a:pt x="5282531" y="2540604"/>
                </a:lnTo>
                <a:lnTo>
                  <a:pt x="5285225" y="2558117"/>
                </a:lnTo>
                <a:lnTo>
                  <a:pt x="5287021" y="2575181"/>
                </a:lnTo>
                <a:lnTo>
                  <a:pt x="5287919" y="2584162"/>
                </a:lnTo>
                <a:lnTo>
                  <a:pt x="5287919" y="2592693"/>
                </a:lnTo>
                <a:lnTo>
                  <a:pt x="5287919" y="2601225"/>
                </a:lnTo>
                <a:lnTo>
                  <a:pt x="5287021" y="2609757"/>
                </a:lnTo>
                <a:lnTo>
                  <a:pt x="5286123" y="2618738"/>
                </a:lnTo>
                <a:lnTo>
                  <a:pt x="5284776" y="2627270"/>
                </a:lnTo>
                <a:lnTo>
                  <a:pt x="5282531" y="2635802"/>
                </a:lnTo>
                <a:lnTo>
                  <a:pt x="5279837" y="2644783"/>
                </a:lnTo>
                <a:lnTo>
                  <a:pt x="5282531" y="2649722"/>
                </a:lnTo>
                <a:lnTo>
                  <a:pt x="5284776" y="2655560"/>
                </a:lnTo>
                <a:lnTo>
                  <a:pt x="5286123" y="2660499"/>
                </a:lnTo>
                <a:lnTo>
                  <a:pt x="5287470" y="2665439"/>
                </a:lnTo>
                <a:lnTo>
                  <a:pt x="5287919" y="2670827"/>
                </a:lnTo>
                <a:lnTo>
                  <a:pt x="5288369" y="2675767"/>
                </a:lnTo>
                <a:lnTo>
                  <a:pt x="5288369" y="2680706"/>
                </a:lnTo>
                <a:lnTo>
                  <a:pt x="5287919" y="2686095"/>
                </a:lnTo>
                <a:lnTo>
                  <a:pt x="5286123" y="2696423"/>
                </a:lnTo>
                <a:lnTo>
                  <a:pt x="5283878" y="2706751"/>
                </a:lnTo>
                <a:lnTo>
                  <a:pt x="5278490" y="2727407"/>
                </a:lnTo>
                <a:lnTo>
                  <a:pt x="5276244" y="2747165"/>
                </a:lnTo>
                <a:lnTo>
                  <a:pt x="5273101" y="2766923"/>
                </a:lnTo>
                <a:lnTo>
                  <a:pt x="5270856" y="2776802"/>
                </a:lnTo>
                <a:lnTo>
                  <a:pt x="5268611" y="2786232"/>
                </a:lnTo>
                <a:lnTo>
                  <a:pt x="5265916" y="2795213"/>
                </a:lnTo>
                <a:lnTo>
                  <a:pt x="5262324" y="2805092"/>
                </a:lnTo>
                <a:lnTo>
                  <a:pt x="5259181" y="2813624"/>
                </a:lnTo>
                <a:lnTo>
                  <a:pt x="5255139" y="2822604"/>
                </a:lnTo>
                <a:lnTo>
                  <a:pt x="5250200" y="2830688"/>
                </a:lnTo>
                <a:lnTo>
                  <a:pt x="5244811" y="2839668"/>
                </a:lnTo>
                <a:lnTo>
                  <a:pt x="5238974" y="2847302"/>
                </a:lnTo>
                <a:lnTo>
                  <a:pt x="5232238" y="2854936"/>
                </a:lnTo>
                <a:lnTo>
                  <a:pt x="5224155" y="2861671"/>
                </a:lnTo>
                <a:lnTo>
                  <a:pt x="5216072" y="2868407"/>
                </a:lnTo>
                <a:lnTo>
                  <a:pt x="5216521" y="2869754"/>
                </a:lnTo>
                <a:lnTo>
                  <a:pt x="5216970" y="2871102"/>
                </a:lnTo>
                <a:lnTo>
                  <a:pt x="5216970" y="2872448"/>
                </a:lnTo>
                <a:lnTo>
                  <a:pt x="5216970" y="2874245"/>
                </a:lnTo>
                <a:lnTo>
                  <a:pt x="5215623" y="2876490"/>
                </a:lnTo>
                <a:lnTo>
                  <a:pt x="5213827" y="2879184"/>
                </a:lnTo>
                <a:lnTo>
                  <a:pt x="5211582" y="2881430"/>
                </a:lnTo>
                <a:lnTo>
                  <a:pt x="5208888" y="2883675"/>
                </a:lnTo>
                <a:lnTo>
                  <a:pt x="5203499" y="2888165"/>
                </a:lnTo>
                <a:lnTo>
                  <a:pt x="5200805" y="2890410"/>
                </a:lnTo>
                <a:lnTo>
                  <a:pt x="5199009" y="2893105"/>
                </a:lnTo>
                <a:lnTo>
                  <a:pt x="5198110" y="2895350"/>
                </a:lnTo>
                <a:lnTo>
                  <a:pt x="5198110" y="2896697"/>
                </a:lnTo>
                <a:lnTo>
                  <a:pt x="5198110" y="2897595"/>
                </a:lnTo>
                <a:lnTo>
                  <a:pt x="5198560" y="2898942"/>
                </a:lnTo>
                <a:lnTo>
                  <a:pt x="5199009" y="2900289"/>
                </a:lnTo>
                <a:lnTo>
                  <a:pt x="5201703" y="2902984"/>
                </a:lnTo>
                <a:lnTo>
                  <a:pt x="5205744" y="2905678"/>
                </a:lnTo>
                <a:lnTo>
                  <a:pt x="5212031" y="2908372"/>
                </a:lnTo>
                <a:lnTo>
                  <a:pt x="5216970" y="2911515"/>
                </a:lnTo>
                <a:lnTo>
                  <a:pt x="5221461" y="2914210"/>
                </a:lnTo>
                <a:lnTo>
                  <a:pt x="5225502" y="2917802"/>
                </a:lnTo>
                <a:lnTo>
                  <a:pt x="5229544" y="2921394"/>
                </a:lnTo>
                <a:lnTo>
                  <a:pt x="5232687" y="2924987"/>
                </a:lnTo>
                <a:lnTo>
                  <a:pt x="5235381" y="2929028"/>
                </a:lnTo>
                <a:lnTo>
                  <a:pt x="5237177" y="2933070"/>
                </a:lnTo>
                <a:lnTo>
                  <a:pt x="5238525" y="2937111"/>
                </a:lnTo>
                <a:lnTo>
                  <a:pt x="5239423" y="2940704"/>
                </a:lnTo>
                <a:lnTo>
                  <a:pt x="5239423" y="2944745"/>
                </a:lnTo>
                <a:lnTo>
                  <a:pt x="5238974" y="2948337"/>
                </a:lnTo>
                <a:lnTo>
                  <a:pt x="5238075" y="2951481"/>
                </a:lnTo>
                <a:lnTo>
                  <a:pt x="5236728" y="2954175"/>
                </a:lnTo>
                <a:lnTo>
                  <a:pt x="5234483" y="2956420"/>
                </a:lnTo>
                <a:lnTo>
                  <a:pt x="5231340" y="2957767"/>
                </a:lnTo>
                <a:lnTo>
                  <a:pt x="5227747" y="2958665"/>
                </a:lnTo>
                <a:lnTo>
                  <a:pt x="5222359" y="2959563"/>
                </a:lnTo>
                <a:lnTo>
                  <a:pt x="5217419" y="2960461"/>
                </a:lnTo>
                <a:lnTo>
                  <a:pt x="5212480" y="2962258"/>
                </a:lnTo>
                <a:lnTo>
                  <a:pt x="5207540" y="2963605"/>
                </a:lnTo>
                <a:lnTo>
                  <a:pt x="5199009" y="2967646"/>
                </a:lnTo>
                <a:lnTo>
                  <a:pt x="5190028" y="2972586"/>
                </a:lnTo>
                <a:lnTo>
                  <a:pt x="5181945" y="2977974"/>
                </a:lnTo>
                <a:lnTo>
                  <a:pt x="5174311" y="2984710"/>
                </a:lnTo>
                <a:lnTo>
                  <a:pt x="5159493" y="2997283"/>
                </a:lnTo>
                <a:lnTo>
                  <a:pt x="5151859" y="3003121"/>
                </a:lnTo>
                <a:lnTo>
                  <a:pt x="5144225" y="3009407"/>
                </a:lnTo>
                <a:lnTo>
                  <a:pt x="5136591" y="3014796"/>
                </a:lnTo>
                <a:lnTo>
                  <a:pt x="5128509" y="3019735"/>
                </a:lnTo>
                <a:lnTo>
                  <a:pt x="5119977" y="3024226"/>
                </a:lnTo>
                <a:lnTo>
                  <a:pt x="5115486" y="3026022"/>
                </a:lnTo>
                <a:lnTo>
                  <a:pt x="5110996" y="3027369"/>
                </a:lnTo>
                <a:lnTo>
                  <a:pt x="5106056" y="3028267"/>
                </a:lnTo>
                <a:lnTo>
                  <a:pt x="5101566" y="3029165"/>
                </a:lnTo>
                <a:lnTo>
                  <a:pt x="5096177" y="3029614"/>
                </a:lnTo>
                <a:lnTo>
                  <a:pt x="5091238" y="3030064"/>
                </a:lnTo>
                <a:lnTo>
                  <a:pt x="5053967" y="3033656"/>
                </a:lnTo>
                <a:lnTo>
                  <a:pt x="4972690" y="3035901"/>
                </a:lnTo>
                <a:lnTo>
                  <a:pt x="4869859" y="3054312"/>
                </a:lnTo>
                <a:lnTo>
                  <a:pt x="4868511" y="3071376"/>
                </a:lnTo>
                <a:lnTo>
                  <a:pt x="4867613" y="3088439"/>
                </a:lnTo>
                <a:lnTo>
                  <a:pt x="4867164" y="3106401"/>
                </a:lnTo>
                <a:lnTo>
                  <a:pt x="4867613" y="3123465"/>
                </a:lnTo>
                <a:lnTo>
                  <a:pt x="4868062" y="3158490"/>
                </a:lnTo>
                <a:lnTo>
                  <a:pt x="4867613" y="3176452"/>
                </a:lnTo>
                <a:lnTo>
                  <a:pt x="4867164" y="3193516"/>
                </a:lnTo>
                <a:lnTo>
                  <a:pt x="4865368" y="3210579"/>
                </a:lnTo>
                <a:lnTo>
                  <a:pt x="4864021" y="3219111"/>
                </a:lnTo>
                <a:lnTo>
                  <a:pt x="4862225" y="3227194"/>
                </a:lnTo>
                <a:lnTo>
                  <a:pt x="4860429" y="3235277"/>
                </a:lnTo>
                <a:lnTo>
                  <a:pt x="4858183" y="3243809"/>
                </a:lnTo>
                <a:lnTo>
                  <a:pt x="4855040" y="3251892"/>
                </a:lnTo>
                <a:lnTo>
                  <a:pt x="4851897" y="3259975"/>
                </a:lnTo>
                <a:lnTo>
                  <a:pt x="4848304" y="3267608"/>
                </a:lnTo>
                <a:lnTo>
                  <a:pt x="4844263" y="3275242"/>
                </a:lnTo>
                <a:lnTo>
                  <a:pt x="4839773" y="3283325"/>
                </a:lnTo>
                <a:lnTo>
                  <a:pt x="4834384" y="3290510"/>
                </a:lnTo>
                <a:lnTo>
                  <a:pt x="4828546" y="3297694"/>
                </a:lnTo>
                <a:lnTo>
                  <a:pt x="4822260" y="3304879"/>
                </a:lnTo>
                <a:lnTo>
                  <a:pt x="4814626" y="3312064"/>
                </a:lnTo>
                <a:lnTo>
                  <a:pt x="4806992" y="3319249"/>
                </a:lnTo>
                <a:lnTo>
                  <a:pt x="4809237" y="3329128"/>
                </a:lnTo>
                <a:lnTo>
                  <a:pt x="4811034" y="3338108"/>
                </a:lnTo>
                <a:lnTo>
                  <a:pt x="4812381" y="3347089"/>
                </a:lnTo>
                <a:lnTo>
                  <a:pt x="4812830" y="3355621"/>
                </a:lnTo>
                <a:lnTo>
                  <a:pt x="4812830" y="3363704"/>
                </a:lnTo>
                <a:lnTo>
                  <a:pt x="4811932" y="3371338"/>
                </a:lnTo>
                <a:lnTo>
                  <a:pt x="4811034" y="3378073"/>
                </a:lnTo>
                <a:lnTo>
                  <a:pt x="4809237" y="3384809"/>
                </a:lnTo>
                <a:lnTo>
                  <a:pt x="4806992" y="3391545"/>
                </a:lnTo>
                <a:lnTo>
                  <a:pt x="4804298" y="3397382"/>
                </a:lnTo>
                <a:lnTo>
                  <a:pt x="4801155" y="3403220"/>
                </a:lnTo>
                <a:lnTo>
                  <a:pt x="4798011" y="3408159"/>
                </a:lnTo>
                <a:lnTo>
                  <a:pt x="4793970" y="3413099"/>
                </a:lnTo>
                <a:lnTo>
                  <a:pt x="4789929" y="3418038"/>
                </a:lnTo>
                <a:lnTo>
                  <a:pt x="4785438" y="3422529"/>
                </a:lnTo>
                <a:lnTo>
                  <a:pt x="4780050" y="3427019"/>
                </a:lnTo>
                <a:lnTo>
                  <a:pt x="4775110" y="3431061"/>
                </a:lnTo>
                <a:lnTo>
                  <a:pt x="4769722" y="3435102"/>
                </a:lnTo>
                <a:lnTo>
                  <a:pt x="4758495" y="3441838"/>
                </a:lnTo>
                <a:lnTo>
                  <a:pt x="4746371" y="3448573"/>
                </a:lnTo>
                <a:lnTo>
                  <a:pt x="4733349" y="3454860"/>
                </a:lnTo>
                <a:lnTo>
                  <a:pt x="4707304" y="3466984"/>
                </a:lnTo>
                <a:lnTo>
                  <a:pt x="4694282" y="3472822"/>
                </a:lnTo>
                <a:lnTo>
                  <a:pt x="4682158" y="3479108"/>
                </a:lnTo>
                <a:lnTo>
                  <a:pt x="4547444" y="3506500"/>
                </a:lnTo>
                <a:lnTo>
                  <a:pt x="4563610" y="3544669"/>
                </a:lnTo>
                <a:lnTo>
                  <a:pt x="4572591" y="3546914"/>
                </a:lnTo>
                <a:lnTo>
                  <a:pt x="4582021" y="3548261"/>
                </a:lnTo>
                <a:lnTo>
                  <a:pt x="4601779" y="3547812"/>
                </a:lnTo>
                <a:lnTo>
                  <a:pt x="4620639" y="3548710"/>
                </a:lnTo>
                <a:lnTo>
                  <a:pt x="4639947" y="3550058"/>
                </a:lnTo>
                <a:lnTo>
                  <a:pt x="4658359" y="3552303"/>
                </a:lnTo>
                <a:lnTo>
                  <a:pt x="4677218" y="3554997"/>
                </a:lnTo>
                <a:lnTo>
                  <a:pt x="4695180" y="3558589"/>
                </a:lnTo>
                <a:lnTo>
                  <a:pt x="4713591" y="3563080"/>
                </a:lnTo>
                <a:lnTo>
                  <a:pt x="4731553" y="3568019"/>
                </a:lnTo>
                <a:lnTo>
                  <a:pt x="4749514" y="3573857"/>
                </a:lnTo>
                <a:lnTo>
                  <a:pt x="4767027" y="3579695"/>
                </a:lnTo>
                <a:lnTo>
                  <a:pt x="4784540" y="3586430"/>
                </a:lnTo>
                <a:lnTo>
                  <a:pt x="4802053" y="3593166"/>
                </a:lnTo>
                <a:lnTo>
                  <a:pt x="4819116" y="3600800"/>
                </a:lnTo>
                <a:lnTo>
                  <a:pt x="4836629" y="3608882"/>
                </a:lnTo>
                <a:lnTo>
                  <a:pt x="4853244" y="3616965"/>
                </a:lnTo>
                <a:lnTo>
                  <a:pt x="4870757" y="3625497"/>
                </a:lnTo>
                <a:lnTo>
                  <a:pt x="4871206" y="3625497"/>
                </a:lnTo>
                <a:lnTo>
                  <a:pt x="4885575" y="3629089"/>
                </a:lnTo>
                <a:lnTo>
                  <a:pt x="4899046" y="3633131"/>
                </a:lnTo>
                <a:lnTo>
                  <a:pt x="4911171" y="3638070"/>
                </a:lnTo>
                <a:lnTo>
                  <a:pt x="4917008" y="3640765"/>
                </a:lnTo>
                <a:lnTo>
                  <a:pt x="4922397" y="3643459"/>
                </a:lnTo>
                <a:lnTo>
                  <a:pt x="4927785" y="3647051"/>
                </a:lnTo>
                <a:lnTo>
                  <a:pt x="4932725" y="3650195"/>
                </a:lnTo>
                <a:lnTo>
                  <a:pt x="4937664" y="3653338"/>
                </a:lnTo>
                <a:lnTo>
                  <a:pt x="4942155" y="3656930"/>
                </a:lnTo>
                <a:lnTo>
                  <a:pt x="4946196" y="3660972"/>
                </a:lnTo>
                <a:lnTo>
                  <a:pt x="4949789" y="3665013"/>
                </a:lnTo>
                <a:lnTo>
                  <a:pt x="4953381" y="3669054"/>
                </a:lnTo>
                <a:lnTo>
                  <a:pt x="4956973" y="3673545"/>
                </a:lnTo>
                <a:lnTo>
                  <a:pt x="4960117" y="3678035"/>
                </a:lnTo>
                <a:lnTo>
                  <a:pt x="4962811" y="3682975"/>
                </a:lnTo>
                <a:lnTo>
                  <a:pt x="4965505" y="3687914"/>
                </a:lnTo>
                <a:lnTo>
                  <a:pt x="4968199" y="3693303"/>
                </a:lnTo>
                <a:lnTo>
                  <a:pt x="4969996" y="3698691"/>
                </a:lnTo>
                <a:lnTo>
                  <a:pt x="4971792" y="3704080"/>
                </a:lnTo>
                <a:lnTo>
                  <a:pt x="4973588" y="3709918"/>
                </a:lnTo>
                <a:lnTo>
                  <a:pt x="4974935" y="3715755"/>
                </a:lnTo>
                <a:lnTo>
                  <a:pt x="4975833" y="3722491"/>
                </a:lnTo>
                <a:lnTo>
                  <a:pt x="4976731" y="3728777"/>
                </a:lnTo>
                <a:lnTo>
                  <a:pt x="4977180" y="3742249"/>
                </a:lnTo>
                <a:lnTo>
                  <a:pt x="4977180" y="3757067"/>
                </a:lnTo>
                <a:lnTo>
                  <a:pt x="4975833" y="3771886"/>
                </a:lnTo>
                <a:lnTo>
                  <a:pt x="4974935" y="3784908"/>
                </a:lnTo>
                <a:lnTo>
                  <a:pt x="4974037" y="3797930"/>
                </a:lnTo>
                <a:lnTo>
                  <a:pt x="4974037" y="3810504"/>
                </a:lnTo>
                <a:lnTo>
                  <a:pt x="4974486" y="3823526"/>
                </a:lnTo>
                <a:lnTo>
                  <a:pt x="4975384" y="3849571"/>
                </a:lnTo>
                <a:lnTo>
                  <a:pt x="4975833" y="3876064"/>
                </a:lnTo>
                <a:lnTo>
                  <a:pt x="4975833" y="3888638"/>
                </a:lnTo>
                <a:lnTo>
                  <a:pt x="4975384" y="3901660"/>
                </a:lnTo>
                <a:lnTo>
                  <a:pt x="4974037" y="3914682"/>
                </a:lnTo>
                <a:lnTo>
                  <a:pt x="4972241" y="3927255"/>
                </a:lnTo>
                <a:lnTo>
                  <a:pt x="4969547" y="3940278"/>
                </a:lnTo>
                <a:lnTo>
                  <a:pt x="4965056" y="3952851"/>
                </a:lnTo>
                <a:lnTo>
                  <a:pt x="4962811" y="3959138"/>
                </a:lnTo>
                <a:lnTo>
                  <a:pt x="4960566" y="3965424"/>
                </a:lnTo>
                <a:lnTo>
                  <a:pt x="4957422" y="3971262"/>
                </a:lnTo>
                <a:lnTo>
                  <a:pt x="4954279" y="3977997"/>
                </a:lnTo>
                <a:lnTo>
                  <a:pt x="4951585" y="3984733"/>
                </a:lnTo>
                <a:lnTo>
                  <a:pt x="4948441" y="3991918"/>
                </a:lnTo>
                <a:lnTo>
                  <a:pt x="4945298" y="3998205"/>
                </a:lnTo>
                <a:lnTo>
                  <a:pt x="4941706" y="4004940"/>
                </a:lnTo>
                <a:lnTo>
                  <a:pt x="4934072" y="4017513"/>
                </a:lnTo>
                <a:lnTo>
                  <a:pt x="4925540" y="4029638"/>
                </a:lnTo>
                <a:lnTo>
                  <a:pt x="4916559" y="4040864"/>
                </a:lnTo>
                <a:lnTo>
                  <a:pt x="4907129" y="4052090"/>
                </a:lnTo>
                <a:lnTo>
                  <a:pt x="4897250" y="4062867"/>
                </a:lnTo>
                <a:lnTo>
                  <a:pt x="4886922" y="4073195"/>
                </a:lnTo>
                <a:lnTo>
                  <a:pt x="4866266" y="4093851"/>
                </a:lnTo>
                <a:lnTo>
                  <a:pt x="4845161" y="4114058"/>
                </a:lnTo>
                <a:lnTo>
                  <a:pt x="4834833" y="4125284"/>
                </a:lnTo>
                <a:lnTo>
                  <a:pt x="4825403" y="4136061"/>
                </a:lnTo>
                <a:lnTo>
                  <a:pt x="4815524" y="4147287"/>
                </a:lnTo>
                <a:lnTo>
                  <a:pt x="4806992" y="4159412"/>
                </a:lnTo>
                <a:lnTo>
                  <a:pt x="4799808" y="4168842"/>
                </a:lnTo>
                <a:lnTo>
                  <a:pt x="4791725" y="4177823"/>
                </a:lnTo>
                <a:lnTo>
                  <a:pt x="4783642" y="4185456"/>
                </a:lnTo>
                <a:lnTo>
                  <a:pt x="4774212" y="4192192"/>
                </a:lnTo>
                <a:lnTo>
                  <a:pt x="4764782" y="4198479"/>
                </a:lnTo>
                <a:lnTo>
                  <a:pt x="4755352" y="4203867"/>
                </a:lnTo>
                <a:lnTo>
                  <a:pt x="4745024" y="4207909"/>
                </a:lnTo>
                <a:lnTo>
                  <a:pt x="4734696" y="4211501"/>
                </a:lnTo>
                <a:lnTo>
                  <a:pt x="4724368" y="4214195"/>
                </a:lnTo>
                <a:lnTo>
                  <a:pt x="4713142" y="4215991"/>
                </a:lnTo>
                <a:lnTo>
                  <a:pt x="4701916" y="4217338"/>
                </a:lnTo>
                <a:lnTo>
                  <a:pt x="4690690" y="4217788"/>
                </a:lnTo>
                <a:lnTo>
                  <a:pt x="4679014" y="4217788"/>
                </a:lnTo>
                <a:lnTo>
                  <a:pt x="4666890" y="4217338"/>
                </a:lnTo>
                <a:lnTo>
                  <a:pt x="4655216" y="4216440"/>
                </a:lnTo>
                <a:lnTo>
                  <a:pt x="4643091" y="4214644"/>
                </a:lnTo>
                <a:lnTo>
                  <a:pt x="4583817" y="4216889"/>
                </a:lnTo>
                <a:lnTo>
                  <a:pt x="4563610" y="4217338"/>
                </a:lnTo>
                <a:lnTo>
                  <a:pt x="4531728" y="4220931"/>
                </a:lnTo>
                <a:lnTo>
                  <a:pt x="4500294" y="4224074"/>
                </a:lnTo>
                <a:lnTo>
                  <a:pt x="4468412" y="4226768"/>
                </a:lnTo>
                <a:lnTo>
                  <a:pt x="4436979" y="4228565"/>
                </a:lnTo>
                <a:lnTo>
                  <a:pt x="4405097" y="4230361"/>
                </a:lnTo>
                <a:lnTo>
                  <a:pt x="4373664" y="4231708"/>
                </a:lnTo>
                <a:lnTo>
                  <a:pt x="4310797" y="4233953"/>
                </a:lnTo>
                <a:lnTo>
                  <a:pt x="4306757" y="4233953"/>
                </a:lnTo>
                <a:lnTo>
                  <a:pt x="4303164" y="4233953"/>
                </a:lnTo>
                <a:lnTo>
                  <a:pt x="4245686" y="4234851"/>
                </a:lnTo>
                <a:lnTo>
                  <a:pt x="4187759" y="4235300"/>
                </a:lnTo>
                <a:lnTo>
                  <a:pt x="4130730" y="4235749"/>
                </a:lnTo>
                <a:lnTo>
                  <a:pt x="4072804" y="4236647"/>
                </a:lnTo>
                <a:lnTo>
                  <a:pt x="3663724" y="4242485"/>
                </a:lnTo>
                <a:lnTo>
                  <a:pt x="3622860" y="4242485"/>
                </a:lnTo>
                <a:lnTo>
                  <a:pt x="3420341" y="4257303"/>
                </a:lnTo>
                <a:lnTo>
                  <a:pt x="3414055" y="4259549"/>
                </a:lnTo>
                <a:lnTo>
                  <a:pt x="3407319" y="4261345"/>
                </a:lnTo>
                <a:lnTo>
                  <a:pt x="3401032" y="4262692"/>
                </a:lnTo>
                <a:lnTo>
                  <a:pt x="3394746" y="4263590"/>
                </a:lnTo>
                <a:lnTo>
                  <a:pt x="3388459" y="4264488"/>
                </a:lnTo>
                <a:lnTo>
                  <a:pt x="3382172" y="4264937"/>
                </a:lnTo>
                <a:lnTo>
                  <a:pt x="3369150" y="4264937"/>
                </a:lnTo>
                <a:lnTo>
                  <a:pt x="3356577" y="4264488"/>
                </a:lnTo>
                <a:lnTo>
                  <a:pt x="3343554" y="4263590"/>
                </a:lnTo>
                <a:lnTo>
                  <a:pt x="3317959" y="4260447"/>
                </a:lnTo>
                <a:lnTo>
                  <a:pt x="3326042" y="4265835"/>
                </a:lnTo>
                <a:lnTo>
                  <a:pt x="3334574" y="4271224"/>
                </a:lnTo>
                <a:lnTo>
                  <a:pt x="3343554" y="4275714"/>
                </a:lnTo>
                <a:lnTo>
                  <a:pt x="3352086" y="4279307"/>
                </a:lnTo>
                <a:lnTo>
                  <a:pt x="3361067" y="4282899"/>
                </a:lnTo>
                <a:lnTo>
                  <a:pt x="3369599" y="4286042"/>
                </a:lnTo>
                <a:lnTo>
                  <a:pt x="3379029" y="4289186"/>
                </a:lnTo>
                <a:lnTo>
                  <a:pt x="3388010" y="4291431"/>
                </a:lnTo>
                <a:lnTo>
                  <a:pt x="3396991" y="4293676"/>
                </a:lnTo>
                <a:lnTo>
                  <a:pt x="3405972" y="4295472"/>
                </a:lnTo>
                <a:lnTo>
                  <a:pt x="3424383" y="4298167"/>
                </a:lnTo>
                <a:lnTo>
                  <a:pt x="3442793" y="4299963"/>
                </a:lnTo>
                <a:lnTo>
                  <a:pt x="3461653" y="4301310"/>
                </a:lnTo>
                <a:lnTo>
                  <a:pt x="3480513" y="4302208"/>
                </a:lnTo>
                <a:lnTo>
                  <a:pt x="3499373" y="4302657"/>
                </a:lnTo>
                <a:lnTo>
                  <a:pt x="3537093" y="4303555"/>
                </a:lnTo>
                <a:lnTo>
                  <a:pt x="3555953" y="4304004"/>
                </a:lnTo>
                <a:lnTo>
                  <a:pt x="3574813" y="4305351"/>
                </a:lnTo>
                <a:lnTo>
                  <a:pt x="3593223" y="4308046"/>
                </a:lnTo>
                <a:lnTo>
                  <a:pt x="3611634" y="4310740"/>
                </a:lnTo>
                <a:lnTo>
                  <a:pt x="3644415" y="4316577"/>
                </a:lnTo>
                <a:lnTo>
                  <a:pt x="3676746" y="4321068"/>
                </a:lnTo>
                <a:lnTo>
                  <a:pt x="3709526" y="4325558"/>
                </a:lnTo>
                <a:lnTo>
                  <a:pt x="3741857" y="4329600"/>
                </a:lnTo>
                <a:lnTo>
                  <a:pt x="3774638" y="4332743"/>
                </a:lnTo>
                <a:lnTo>
                  <a:pt x="3807418" y="4336335"/>
                </a:lnTo>
                <a:lnTo>
                  <a:pt x="3873428" y="4343071"/>
                </a:lnTo>
                <a:lnTo>
                  <a:pt x="3906208" y="4346214"/>
                </a:lnTo>
                <a:lnTo>
                  <a:pt x="3938988" y="4349807"/>
                </a:lnTo>
                <a:lnTo>
                  <a:pt x="3971768" y="4353399"/>
                </a:lnTo>
                <a:lnTo>
                  <a:pt x="4004549" y="4357890"/>
                </a:lnTo>
                <a:lnTo>
                  <a:pt x="4036880" y="4362829"/>
                </a:lnTo>
                <a:lnTo>
                  <a:pt x="4069211" y="4368667"/>
                </a:lnTo>
                <a:lnTo>
                  <a:pt x="4101992" y="4374953"/>
                </a:lnTo>
                <a:lnTo>
                  <a:pt x="4134323" y="4383036"/>
                </a:lnTo>
                <a:lnTo>
                  <a:pt x="5009961" y="4510565"/>
                </a:lnTo>
                <a:lnTo>
                  <a:pt x="5028371" y="4513259"/>
                </a:lnTo>
                <a:lnTo>
                  <a:pt x="5047231" y="4516402"/>
                </a:lnTo>
                <a:lnTo>
                  <a:pt x="5065642" y="4520444"/>
                </a:lnTo>
                <a:lnTo>
                  <a:pt x="5084053" y="4525383"/>
                </a:lnTo>
                <a:lnTo>
                  <a:pt x="5101566" y="4531221"/>
                </a:lnTo>
                <a:lnTo>
                  <a:pt x="5119528" y="4536610"/>
                </a:lnTo>
                <a:lnTo>
                  <a:pt x="5137040" y="4542896"/>
                </a:lnTo>
                <a:lnTo>
                  <a:pt x="5155002" y="4549183"/>
                </a:lnTo>
                <a:lnTo>
                  <a:pt x="5190028" y="4562205"/>
                </a:lnTo>
                <a:lnTo>
                  <a:pt x="5225053" y="4575676"/>
                </a:lnTo>
                <a:lnTo>
                  <a:pt x="5243015" y="4581514"/>
                </a:lnTo>
                <a:lnTo>
                  <a:pt x="5260528" y="4587352"/>
                </a:lnTo>
                <a:lnTo>
                  <a:pt x="5278939" y="4592740"/>
                </a:lnTo>
                <a:lnTo>
                  <a:pt x="5296900" y="4597680"/>
                </a:lnTo>
                <a:lnTo>
                  <a:pt x="5304534" y="4600374"/>
                </a:lnTo>
                <a:lnTo>
                  <a:pt x="5311719" y="4603068"/>
                </a:lnTo>
                <a:lnTo>
                  <a:pt x="5318455" y="4607110"/>
                </a:lnTo>
                <a:lnTo>
                  <a:pt x="5321598" y="4609355"/>
                </a:lnTo>
                <a:lnTo>
                  <a:pt x="5324292" y="4611600"/>
                </a:lnTo>
                <a:lnTo>
                  <a:pt x="5326986" y="4614294"/>
                </a:lnTo>
                <a:lnTo>
                  <a:pt x="5329232" y="4616989"/>
                </a:lnTo>
                <a:lnTo>
                  <a:pt x="5331028" y="4620132"/>
                </a:lnTo>
                <a:lnTo>
                  <a:pt x="5332824" y="4623275"/>
                </a:lnTo>
                <a:lnTo>
                  <a:pt x="5334171" y="4626868"/>
                </a:lnTo>
                <a:lnTo>
                  <a:pt x="5335069" y="4630460"/>
                </a:lnTo>
                <a:lnTo>
                  <a:pt x="5335518" y="4634501"/>
                </a:lnTo>
                <a:lnTo>
                  <a:pt x="5335518" y="4639441"/>
                </a:lnTo>
                <a:lnTo>
                  <a:pt x="5335069" y="4659648"/>
                </a:lnTo>
                <a:lnTo>
                  <a:pt x="5335069" y="4680304"/>
                </a:lnTo>
                <a:lnTo>
                  <a:pt x="5335518" y="4700960"/>
                </a:lnTo>
                <a:lnTo>
                  <a:pt x="5336416" y="4722065"/>
                </a:lnTo>
                <a:lnTo>
                  <a:pt x="5337314" y="4742721"/>
                </a:lnTo>
                <a:lnTo>
                  <a:pt x="5338213" y="4763826"/>
                </a:lnTo>
                <a:lnTo>
                  <a:pt x="5338213" y="4784482"/>
                </a:lnTo>
                <a:lnTo>
                  <a:pt x="5337763" y="4805138"/>
                </a:lnTo>
                <a:lnTo>
                  <a:pt x="5336416" y="4825795"/>
                </a:lnTo>
                <a:lnTo>
                  <a:pt x="5335518" y="4835674"/>
                </a:lnTo>
                <a:lnTo>
                  <a:pt x="5334171" y="4845553"/>
                </a:lnTo>
                <a:lnTo>
                  <a:pt x="5332375" y="4855432"/>
                </a:lnTo>
                <a:lnTo>
                  <a:pt x="5330130" y="4865760"/>
                </a:lnTo>
                <a:lnTo>
                  <a:pt x="5327885" y="4875639"/>
                </a:lnTo>
                <a:lnTo>
                  <a:pt x="5324741" y="4885518"/>
                </a:lnTo>
                <a:lnTo>
                  <a:pt x="5321598" y="4895397"/>
                </a:lnTo>
                <a:lnTo>
                  <a:pt x="5317556" y="4905276"/>
                </a:lnTo>
                <a:lnTo>
                  <a:pt x="5313515" y="4914705"/>
                </a:lnTo>
                <a:lnTo>
                  <a:pt x="5308576" y="4924135"/>
                </a:lnTo>
                <a:lnTo>
                  <a:pt x="5303187" y="4934014"/>
                </a:lnTo>
                <a:lnTo>
                  <a:pt x="5296900" y="4942995"/>
                </a:lnTo>
                <a:lnTo>
                  <a:pt x="5290165" y="4951976"/>
                </a:lnTo>
                <a:lnTo>
                  <a:pt x="5282980" y="4960957"/>
                </a:lnTo>
                <a:lnTo>
                  <a:pt x="5266814" y="4978021"/>
                </a:lnTo>
                <a:lnTo>
                  <a:pt x="5260079" y="4985206"/>
                </a:lnTo>
                <a:lnTo>
                  <a:pt x="5257833" y="4988349"/>
                </a:lnTo>
                <a:lnTo>
                  <a:pt x="5269509" y="5000473"/>
                </a:lnTo>
                <a:lnTo>
                  <a:pt x="5273999" y="5006311"/>
                </a:lnTo>
                <a:lnTo>
                  <a:pt x="5277591" y="5011699"/>
                </a:lnTo>
                <a:lnTo>
                  <a:pt x="5281184" y="5016190"/>
                </a:lnTo>
                <a:lnTo>
                  <a:pt x="5283429" y="5020680"/>
                </a:lnTo>
                <a:lnTo>
                  <a:pt x="5285674" y="5024721"/>
                </a:lnTo>
                <a:lnTo>
                  <a:pt x="5287021" y="5028763"/>
                </a:lnTo>
                <a:lnTo>
                  <a:pt x="5287919" y="5031906"/>
                </a:lnTo>
                <a:lnTo>
                  <a:pt x="5288369" y="5035050"/>
                </a:lnTo>
                <a:lnTo>
                  <a:pt x="5288369" y="5038193"/>
                </a:lnTo>
                <a:lnTo>
                  <a:pt x="5287919" y="5040438"/>
                </a:lnTo>
                <a:lnTo>
                  <a:pt x="5286572" y="5043132"/>
                </a:lnTo>
                <a:lnTo>
                  <a:pt x="5285225" y="5045378"/>
                </a:lnTo>
                <a:lnTo>
                  <a:pt x="5283429" y="5047174"/>
                </a:lnTo>
                <a:lnTo>
                  <a:pt x="5281184" y="5048970"/>
                </a:lnTo>
                <a:lnTo>
                  <a:pt x="5278939" y="5050317"/>
                </a:lnTo>
                <a:lnTo>
                  <a:pt x="5275795" y="5051664"/>
                </a:lnTo>
                <a:lnTo>
                  <a:pt x="5269509" y="5053460"/>
                </a:lnTo>
                <a:lnTo>
                  <a:pt x="5261875" y="5055257"/>
                </a:lnTo>
                <a:lnTo>
                  <a:pt x="5253792" y="5056155"/>
                </a:lnTo>
                <a:lnTo>
                  <a:pt x="5235830" y="5057502"/>
                </a:lnTo>
                <a:lnTo>
                  <a:pt x="5217419" y="5058400"/>
                </a:lnTo>
                <a:lnTo>
                  <a:pt x="5203948" y="5076362"/>
                </a:lnTo>
                <a:lnTo>
                  <a:pt x="5197212" y="5085343"/>
                </a:lnTo>
                <a:lnTo>
                  <a:pt x="5190028" y="5093874"/>
                </a:lnTo>
                <a:lnTo>
                  <a:pt x="5182843" y="5102406"/>
                </a:lnTo>
                <a:lnTo>
                  <a:pt x="5175209" y="5110040"/>
                </a:lnTo>
                <a:lnTo>
                  <a:pt x="5167575" y="5117674"/>
                </a:lnTo>
                <a:lnTo>
                  <a:pt x="5159493" y="5123960"/>
                </a:lnTo>
                <a:lnTo>
                  <a:pt x="5150512" y="5129349"/>
                </a:lnTo>
                <a:lnTo>
                  <a:pt x="5146021" y="5132043"/>
                </a:lnTo>
                <a:lnTo>
                  <a:pt x="5141531" y="5134288"/>
                </a:lnTo>
                <a:lnTo>
                  <a:pt x="5137040" y="5136085"/>
                </a:lnTo>
                <a:lnTo>
                  <a:pt x="5132101" y="5137881"/>
                </a:lnTo>
                <a:lnTo>
                  <a:pt x="5127161" y="5139228"/>
                </a:lnTo>
                <a:lnTo>
                  <a:pt x="5121773" y="5140575"/>
                </a:lnTo>
                <a:lnTo>
                  <a:pt x="5116384" y="5141024"/>
                </a:lnTo>
                <a:lnTo>
                  <a:pt x="5110547" y="5141473"/>
                </a:lnTo>
                <a:lnTo>
                  <a:pt x="5104709" y="5141922"/>
                </a:lnTo>
                <a:lnTo>
                  <a:pt x="5098872" y="5141473"/>
                </a:lnTo>
                <a:lnTo>
                  <a:pt x="5093034" y="5141024"/>
                </a:lnTo>
                <a:lnTo>
                  <a:pt x="5086747" y="5140126"/>
                </a:lnTo>
                <a:lnTo>
                  <a:pt x="5080012" y="5138779"/>
                </a:lnTo>
                <a:lnTo>
                  <a:pt x="5072827" y="5136983"/>
                </a:lnTo>
                <a:lnTo>
                  <a:pt x="4999633" y="5142820"/>
                </a:lnTo>
                <a:lnTo>
                  <a:pt x="4942604" y="5149556"/>
                </a:lnTo>
                <a:lnTo>
                  <a:pt x="4913865" y="5153148"/>
                </a:lnTo>
                <a:lnTo>
                  <a:pt x="4885126" y="5155843"/>
                </a:lnTo>
                <a:lnTo>
                  <a:pt x="4856836" y="5158537"/>
                </a:lnTo>
                <a:lnTo>
                  <a:pt x="4828097" y="5160333"/>
                </a:lnTo>
                <a:lnTo>
                  <a:pt x="4799358" y="5162129"/>
                </a:lnTo>
                <a:lnTo>
                  <a:pt x="4770620" y="5163476"/>
                </a:lnTo>
                <a:lnTo>
                  <a:pt x="4741881" y="5163925"/>
                </a:lnTo>
                <a:lnTo>
                  <a:pt x="4713591" y="5164374"/>
                </a:lnTo>
                <a:lnTo>
                  <a:pt x="4684852" y="5163925"/>
                </a:lnTo>
                <a:lnTo>
                  <a:pt x="4656113" y="5162578"/>
                </a:lnTo>
                <a:lnTo>
                  <a:pt x="4627375" y="5160782"/>
                </a:lnTo>
                <a:lnTo>
                  <a:pt x="4599085" y="5158088"/>
                </a:lnTo>
                <a:lnTo>
                  <a:pt x="4570346" y="5154496"/>
                </a:lnTo>
                <a:lnTo>
                  <a:pt x="4541607" y="5149556"/>
                </a:lnTo>
                <a:lnTo>
                  <a:pt x="4538015" y="5149107"/>
                </a:lnTo>
                <a:lnTo>
                  <a:pt x="4534871" y="5149107"/>
                </a:lnTo>
                <a:lnTo>
                  <a:pt x="4531279" y="5149107"/>
                </a:lnTo>
                <a:lnTo>
                  <a:pt x="4528135" y="5149556"/>
                </a:lnTo>
                <a:lnTo>
                  <a:pt x="4521400" y="5151801"/>
                </a:lnTo>
                <a:lnTo>
                  <a:pt x="4515113" y="5154046"/>
                </a:lnTo>
                <a:lnTo>
                  <a:pt x="4509275" y="5156741"/>
                </a:lnTo>
                <a:lnTo>
                  <a:pt x="4503438" y="5159884"/>
                </a:lnTo>
                <a:lnTo>
                  <a:pt x="4491763" y="5166171"/>
                </a:lnTo>
                <a:lnTo>
                  <a:pt x="4485925" y="5168865"/>
                </a:lnTo>
                <a:lnTo>
                  <a:pt x="4479639" y="5171110"/>
                </a:lnTo>
                <a:lnTo>
                  <a:pt x="4473801" y="5172906"/>
                </a:lnTo>
                <a:lnTo>
                  <a:pt x="4467964" y="5173355"/>
                </a:lnTo>
                <a:lnTo>
                  <a:pt x="4464820" y="5173355"/>
                </a:lnTo>
                <a:lnTo>
                  <a:pt x="4461677" y="5172906"/>
                </a:lnTo>
                <a:lnTo>
                  <a:pt x="4458533" y="5172008"/>
                </a:lnTo>
                <a:lnTo>
                  <a:pt x="4455390" y="5171110"/>
                </a:lnTo>
                <a:lnTo>
                  <a:pt x="4452247" y="5169763"/>
                </a:lnTo>
                <a:lnTo>
                  <a:pt x="4449103" y="5167967"/>
                </a:lnTo>
                <a:lnTo>
                  <a:pt x="4445062" y="5165273"/>
                </a:lnTo>
                <a:lnTo>
                  <a:pt x="4441919" y="5162578"/>
                </a:lnTo>
                <a:lnTo>
                  <a:pt x="4438327" y="5164374"/>
                </a:lnTo>
                <a:lnTo>
                  <a:pt x="4434734" y="5165722"/>
                </a:lnTo>
                <a:lnTo>
                  <a:pt x="4431142" y="5166620"/>
                </a:lnTo>
                <a:lnTo>
                  <a:pt x="4427550" y="5167069"/>
                </a:lnTo>
                <a:lnTo>
                  <a:pt x="4420814" y="5167518"/>
                </a:lnTo>
                <a:lnTo>
                  <a:pt x="4414078" y="5167069"/>
                </a:lnTo>
                <a:lnTo>
                  <a:pt x="4395218" y="5169763"/>
                </a:lnTo>
                <a:lnTo>
                  <a:pt x="4376808" y="5171559"/>
                </a:lnTo>
                <a:lnTo>
                  <a:pt x="4357947" y="5173355"/>
                </a:lnTo>
                <a:lnTo>
                  <a:pt x="4339087" y="5174253"/>
                </a:lnTo>
                <a:lnTo>
                  <a:pt x="4320228" y="5175152"/>
                </a:lnTo>
                <a:lnTo>
                  <a:pt x="4301817" y="5175601"/>
                </a:lnTo>
                <a:lnTo>
                  <a:pt x="4264097" y="5175601"/>
                </a:lnTo>
                <a:lnTo>
                  <a:pt x="4188657" y="5175152"/>
                </a:lnTo>
                <a:lnTo>
                  <a:pt x="4150937" y="5175601"/>
                </a:lnTo>
                <a:lnTo>
                  <a:pt x="4132527" y="5176050"/>
                </a:lnTo>
                <a:lnTo>
                  <a:pt x="4113667" y="5176499"/>
                </a:lnTo>
                <a:lnTo>
                  <a:pt x="4093011" y="5176499"/>
                </a:lnTo>
                <a:lnTo>
                  <a:pt x="4000956" y="5177846"/>
                </a:lnTo>
                <a:lnTo>
                  <a:pt x="3955154" y="5179193"/>
                </a:lnTo>
                <a:lnTo>
                  <a:pt x="3932702" y="5180091"/>
                </a:lnTo>
                <a:lnTo>
                  <a:pt x="3909800" y="5180989"/>
                </a:lnTo>
                <a:lnTo>
                  <a:pt x="3901717" y="5181438"/>
                </a:lnTo>
                <a:lnTo>
                  <a:pt x="3894084" y="5181438"/>
                </a:lnTo>
                <a:lnTo>
                  <a:pt x="3886001" y="5180989"/>
                </a:lnTo>
                <a:lnTo>
                  <a:pt x="3879265" y="5180091"/>
                </a:lnTo>
                <a:lnTo>
                  <a:pt x="3872979" y="5178744"/>
                </a:lnTo>
                <a:lnTo>
                  <a:pt x="3867141" y="5176948"/>
                </a:lnTo>
                <a:lnTo>
                  <a:pt x="3861752" y="5174253"/>
                </a:lnTo>
                <a:lnTo>
                  <a:pt x="3857262" y="5171559"/>
                </a:lnTo>
                <a:lnTo>
                  <a:pt x="3852322" y="5167518"/>
                </a:lnTo>
                <a:lnTo>
                  <a:pt x="3848730" y="5163476"/>
                </a:lnTo>
                <a:lnTo>
                  <a:pt x="3845587" y="5158537"/>
                </a:lnTo>
                <a:lnTo>
                  <a:pt x="3843342" y="5152699"/>
                </a:lnTo>
                <a:lnTo>
                  <a:pt x="3841545" y="5145964"/>
                </a:lnTo>
                <a:lnTo>
                  <a:pt x="3840198" y="5138330"/>
                </a:lnTo>
                <a:lnTo>
                  <a:pt x="3839749" y="5130247"/>
                </a:lnTo>
                <a:lnTo>
                  <a:pt x="3840198" y="5121266"/>
                </a:lnTo>
                <a:lnTo>
                  <a:pt x="3828972" y="5139228"/>
                </a:lnTo>
                <a:lnTo>
                  <a:pt x="3828523" y="5145515"/>
                </a:lnTo>
                <a:lnTo>
                  <a:pt x="3828074" y="5151352"/>
                </a:lnTo>
                <a:lnTo>
                  <a:pt x="3827176" y="5156292"/>
                </a:lnTo>
                <a:lnTo>
                  <a:pt x="3826278" y="5160782"/>
                </a:lnTo>
                <a:lnTo>
                  <a:pt x="3824931" y="5164824"/>
                </a:lnTo>
                <a:lnTo>
                  <a:pt x="3823584" y="5168416"/>
                </a:lnTo>
                <a:lnTo>
                  <a:pt x="3821787" y="5171110"/>
                </a:lnTo>
                <a:lnTo>
                  <a:pt x="3819542" y="5173804"/>
                </a:lnTo>
                <a:lnTo>
                  <a:pt x="3817297" y="5175601"/>
                </a:lnTo>
                <a:lnTo>
                  <a:pt x="3814603" y="5177397"/>
                </a:lnTo>
                <a:lnTo>
                  <a:pt x="3812357" y="5178744"/>
                </a:lnTo>
                <a:lnTo>
                  <a:pt x="3809663" y="5180091"/>
                </a:lnTo>
                <a:lnTo>
                  <a:pt x="3806969" y="5180540"/>
                </a:lnTo>
                <a:lnTo>
                  <a:pt x="3803826" y="5180989"/>
                </a:lnTo>
                <a:lnTo>
                  <a:pt x="3797988" y="5181438"/>
                </a:lnTo>
                <a:lnTo>
                  <a:pt x="3791252" y="5180989"/>
                </a:lnTo>
                <a:lnTo>
                  <a:pt x="3784966" y="5180091"/>
                </a:lnTo>
                <a:lnTo>
                  <a:pt x="3770596" y="5177846"/>
                </a:lnTo>
                <a:lnTo>
                  <a:pt x="3764310" y="5176948"/>
                </a:lnTo>
                <a:lnTo>
                  <a:pt x="3757574" y="5176499"/>
                </a:lnTo>
                <a:lnTo>
                  <a:pt x="3751736" y="5176948"/>
                </a:lnTo>
                <a:lnTo>
                  <a:pt x="3748593" y="5177397"/>
                </a:lnTo>
                <a:lnTo>
                  <a:pt x="3745899" y="5177846"/>
                </a:lnTo>
                <a:lnTo>
                  <a:pt x="3705036" y="5181438"/>
                </a:lnTo>
                <a:lnTo>
                  <a:pt x="3711322" y="5186827"/>
                </a:lnTo>
                <a:lnTo>
                  <a:pt x="3717160" y="5192664"/>
                </a:lnTo>
                <a:lnTo>
                  <a:pt x="3723447" y="5197155"/>
                </a:lnTo>
                <a:lnTo>
                  <a:pt x="3729733" y="5201196"/>
                </a:lnTo>
                <a:lnTo>
                  <a:pt x="3736020" y="5205238"/>
                </a:lnTo>
                <a:lnTo>
                  <a:pt x="3742755" y="5208830"/>
                </a:lnTo>
                <a:lnTo>
                  <a:pt x="3749940" y="5211973"/>
                </a:lnTo>
                <a:lnTo>
                  <a:pt x="3756676" y="5214668"/>
                </a:lnTo>
                <a:lnTo>
                  <a:pt x="3763412" y="5217362"/>
                </a:lnTo>
                <a:lnTo>
                  <a:pt x="3770596" y="5219607"/>
                </a:lnTo>
                <a:lnTo>
                  <a:pt x="3784966" y="5223648"/>
                </a:lnTo>
                <a:lnTo>
                  <a:pt x="3799784" y="5227241"/>
                </a:lnTo>
                <a:lnTo>
                  <a:pt x="3814154" y="5230384"/>
                </a:lnTo>
                <a:lnTo>
                  <a:pt x="3844240" y="5235324"/>
                </a:lnTo>
                <a:lnTo>
                  <a:pt x="3859058" y="5238018"/>
                </a:lnTo>
                <a:lnTo>
                  <a:pt x="3873877" y="5241161"/>
                </a:lnTo>
                <a:lnTo>
                  <a:pt x="3888246" y="5244754"/>
                </a:lnTo>
                <a:lnTo>
                  <a:pt x="3902616" y="5249244"/>
                </a:lnTo>
                <a:lnTo>
                  <a:pt x="3909351" y="5251938"/>
                </a:lnTo>
                <a:lnTo>
                  <a:pt x="3916087" y="5255082"/>
                </a:lnTo>
                <a:lnTo>
                  <a:pt x="3922823" y="5258225"/>
                </a:lnTo>
                <a:lnTo>
                  <a:pt x="3930007" y="5262266"/>
                </a:lnTo>
                <a:lnTo>
                  <a:pt x="3938539" y="5263613"/>
                </a:lnTo>
                <a:lnTo>
                  <a:pt x="3947071" y="5265410"/>
                </a:lnTo>
                <a:lnTo>
                  <a:pt x="3955603" y="5267655"/>
                </a:lnTo>
                <a:lnTo>
                  <a:pt x="3963686" y="5270349"/>
                </a:lnTo>
                <a:lnTo>
                  <a:pt x="3972218" y="5273043"/>
                </a:lnTo>
                <a:lnTo>
                  <a:pt x="3979851" y="5276187"/>
                </a:lnTo>
                <a:lnTo>
                  <a:pt x="3987485" y="5279779"/>
                </a:lnTo>
                <a:lnTo>
                  <a:pt x="3995119" y="5283371"/>
                </a:lnTo>
                <a:lnTo>
                  <a:pt x="4002753" y="5287413"/>
                </a:lnTo>
                <a:lnTo>
                  <a:pt x="4010386" y="5291454"/>
                </a:lnTo>
                <a:lnTo>
                  <a:pt x="4024756" y="5301333"/>
                </a:lnTo>
                <a:lnTo>
                  <a:pt x="4038676" y="5311212"/>
                </a:lnTo>
                <a:lnTo>
                  <a:pt x="4052597" y="5321989"/>
                </a:lnTo>
                <a:lnTo>
                  <a:pt x="4055740" y="5327827"/>
                </a:lnTo>
                <a:lnTo>
                  <a:pt x="4058434" y="5333215"/>
                </a:lnTo>
                <a:lnTo>
                  <a:pt x="4060679" y="5339502"/>
                </a:lnTo>
                <a:lnTo>
                  <a:pt x="4062476" y="5345340"/>
                </a:lnTo>
                <a:lnTo>
                  <a:pt x="4063823" y="5351177"/>
                </a:lnTo>
                <a:lnTo>
                  <a:pt x="4065170" y="5356566"/>
                </a:lnTo>
                <a:lnTo>
                  <a:pt x="4066068" y="5362403"/>
                </a:lnTo>
                <a:lnTo>
                  <a:pt x="4066517" y="5368241"/>
                </a:lnTo>
                <a:lnTo>
                  <a:pt x="4066966" y="5379916"/>
                </a:lnTo>
                <a:lnTo>
                  <a:pt x="4066517" y="5391142"/>
                </a:lnTo>
                <a:lnTo>
                  <a:pt x="4065170" y="5402368"/>
                </a:lnTo>
                <a:lnTo>
                  <a:pt x="4063823" y="5414044"/>
                </a:lnTo>
                <a:lnTo>
                  <a:pt x="4061577" y="5425270"/>
                </a:lnTo>
                <a:lnTo>
                  <a:pt x="4058883" y="5436945"/>
                </a:lnTo>
                <a:lnTo>
                  <a:pt x="4053944" y="5459846"/>
                </a:lnTo>
                <a:lnTo>
                  <a:pt x="4051698" y="5471072"/>
                </a:lnTo>
                <a:lnTo>
                  <a:pt x="4049902" y="5482747"/>
                </a:lnTo>
                <a:lnTo>
                  <a:pt x="4048555" y="5493974"/>
                </a:lnTo>
                <a:lnTo>
                  <a:pt x="4048106" y="5505649"/>
                </a:lnTo>
                <a:lnTo>
                  <a:pt x="4049453" y="5517324"/>
                </a:lnTo>
                <a:lnTo>
                  <a:pt x="4050351" y="5529448"/>
                </a:lnTo>
                <a:lnTo>
                  <a:pt x="4050351" y="5541572"/>
                </a:lnTo>
                <a:lnTo>
                  <a:pt x="4049902" y="5553697"/>
                </a:lnTo>
                <a:lnTo>
                  <a:pt x="4048555" y="5566719"/>
                </a:lnTo>
                <a:lnTo>
                  <a:pt x="4046759" y="5579292"/>
                </a:lnTo>
                <a:lnTo>
                  <a:pt x="4044514" y="5591416"/>
                </a:lnTo>
                <a:lnTo>
                  <a:pt x="4041370" y="5604439"/>
                </a:lnTo>
                <a:lnTo>
                  <a:pt x="4037329" y="5617012"/>
                </a:lnTo>
                <a:lnTo>
                  <a:pt x="4033288" y="5630034"/>
                </a:lnTo>
                <a:lnTo>
                  <a:pt x="4028797" y="5642158"/>
                </a:lnTo>
                <a:lnTo>
                  <a:pt x="4023858" y="5654283"/>
                </a:lnTo>
                <a:lnTo>
                  <a:pt x="4018469" y="5666856"/>
                </a:lnTo>
                <a:lnTo>
                  <a:pt x="4012632" y="5678980"/>
                </a:lnTo>
                <a:lnTo>
                  <a:pt x="4006345" y="5690655"/>
                </a:lnTo>
                <a:lnTo>
                  <a:pt x="3998711" y="5701881"/>
                </a:lnTo>
                <a:lnTo>
                  <a:pt x="3991526" y="5713557"/>
                </a:lnTo>
                <a:lnTo>
                  <a:pt x="3984342" y="5724783"/>
                </a:lnTo>
                <a:lnTo>
                  <a:pt x="3976259" y="5735560"/>
                </a:lnTo>
                <a:lnTo>
                  <a:pt x="3968176" y="5745888"/>
                </a:lnTo>
                <a:lnTo>
                  <a:pt x="3959195" y="5756216"/>
                </a:lnTo>
                <a:lnTo>
                  <a:pt x="3950214" y="5765646"/>
                </a:lnTo>
                <a:lnTo>
                  <a:pt x="3941233" y="5774627"/>
                </a:lnTo>
                <a:lnTo>
                  <a:pt x="3931803" y="5783608"/>
                </a:lnTo>
                <a:lnTo>
                  <a:pt x="3921475" y="5791690"/>
                </a:lnTo>
                <a:lnTo>
                  <a:pt x="3911596" y="5799324"/>
                </a:lnTo>
                <a:lnTo>
                  <a:pt x="3901717" y="5806509"/>
                </a:lnTo>
                <a:lnTo>
                  <a:pt x="3890940" y="5813245"/>
                </a:lnTo>
                <a:lnTo>
                  <a:pt x="3880612" y="5819082"/>
                </a:lnTo>
                <a:lnTo>
                  <a:pt x="3869835" y="5824022"/>
                </a:lnTo>
                <a:lnTo>
                  <a:pt x="3859058" y="5828512"/>
                </a:lnTo>
                <a:lnTo>
                  <a:pt x="3847832" y="5832554"/>
                </a:lnTo>
                <a:lnTo>
                  <a:pt x="3844240" y="5835248"/>
                </a:lnTo>
                <a:lnTo>
                  <a:pt x="3840198" y="5837044"/>
                </a:lnTo>
                <a:lnTo>
                  <a:pt x="3836157" y="5837493"/>
                </a:lnTo>
                <a:lnTo>
                  <a:pt x="3831666" y="5837044"/>
                </a:lnTo>
                <a:lnTo>
                  <a:pt x="3825829" y="5841085"/>
                </a:lnTo>
                <a:lnTo>
                  <a:pt x="3819093" y="5844678"/>
                </a:lnTo>
                <a:lnTo>
                  <a:pt x="3812357" y="5847372"/>
                </a:lnTo>
                <a:lnTo>
                  <a:pt x="3805173" y="5849617"/>
                </a:lnTo>
                <a:lnTo>
                  <a:pt x="3797988" y="5851413"/>
                </a:lnTo>
                <a:lnTo>
                  <a:pt x="3790803" y="5852312"/>
                </a:lnTo>
                <a:lnTo>
                  <a:pt x="3774638" y="5854108"/>
                </a:lnTo>
                <a:lnTo>
                  <a:pt x="3758472" y="5855904"/>
                </a:lnTo>
                <a:lnTo>
                  <a:pt x="3749491" y="5856802"/>
                </a:lnTo>
                <a:lnTo>
                  <a:pt x="3740061" y="5858149"/>
                </a:lnTo>
                <a:lnTo>
                  <a:pt x="3731080" y="5859945"/>
                </a:lnTo>
                <a:lnTo>
                  <a:pt x="3721650" y="5862190"/>
                </a:lnTo>
                <a:lnTo>
                  <a:pt x="3712220" y="5865334"/>
                </a:lnTo>
                <a:lnTo>
                  <a:pt x="3701443" y="5868926"/>
                </a:lnTo>
                <a:lnTo>
                  <a:pt x="3724794" y="5874315"/>
                </a:lnTo>
                <a:lnTo>
                  <a:pt x="3747695" y="5879254"/>
                </a:lnTo>
                <a:lnTo>
                  <a:pt x="3792150" y="5889133"/>
                </a:lnTo>
                <a:lnTo>
                  <a:pt x="3835259" y="5898114"/>
                </a:lnTo>
                <a:lnTo>
                  <a:pt x="3877020" y="5906646"/>
                </a:lnTo>
                <a:lnTo>
                  <a:pt x="3897676" y="5911136"/>
                </a:lnTo>
                <a:lnTo>
                  <a:pt x="3917883" y="5916076"/>
                </a:lnTo>
                <a:lnTo>
                  <a:pt x="3938090" y="5921464"/>
                </a:lnTo>
                <a:lnTo>
                  <a:pt x="3957848" y="5927302"/>
                </a:lnTo>
                <a:lnTo>
                  <a:pt x="3977157" y="5933140"/>
                </a:lnTo>
                <a:lnTo>
                  <a:pt x="3996466" y="5939426"/>
                </a:lnTo>
                <a:lnTo>
                  <a:pt x="4015775" y="5946611"/>
                </a:lnTo>
                <a:lnTo>
                  <a:pt x="4034186" y="5954245"/>
                </a:lnTo>
                <a:lnTo>
                  <a:pt x="4442368" y="6056627"/>
                </a:lnTo>
                <a:lnTo>
                  <a:pt x="4442368" y="6056178"/>
                </a:lnTo>
                <a:lnTo>
                  <a:pt x="4457187" y="6057974"/>
                </a:lnTo>
                <a:lnTo>
                  <a:pt x="4472005" y="6059770"/>
                </a:lnTo>
                <a:lnTo>
                  <a:pt x="4501193" y="6064710"/>
                </a:lnTo>
                <a:lnTo>
                  <a:pt x="4530381" y="6070547"/>
                </a:lnTo>
                <a:lnTo>
                  <a:pt x="4558671" y="6077283"/>
                </a:lnTo>
                <a:lnTo>
                  <a:pt x="4586961" y="6084468"/>
                </a:lnTo>
                <a:lnTo>
                  <a:pt x="4615251" y="6092551"/>
                </a:lnTo>
                <a:lnTo>
                  <a:pt x="4643091" y="6101532"/>
                </a:lnTo>
                <a:lnTo>
                  <a:pt x="4670483" y="6111410"/>
                </a:lnTo>
                <a:lnTo>
                  <a:pt x="4697874" y="6121289"/>
                </a:lnTo>
                <a:lnTo>
                  <a:pt x="4725266" y="6131618"/>
                </a:lnTo>
                <a:lnTo>
                  <a:pt x="4752658" y="6142844"/>
                </a:lnTo>
                <a:lnTo>
                  <a:pt x="4779601" y="6154070"/>
                </a:lnTo>
                <a:lnTo>
                  <a:pt x="4833935" y="6177420"/>
                </a:lnTo>
                <a:lnTo>
                  <a:pt x="4887371" y="6201669"/>
                </a:lnTo>
                <a:lnTo>
                  <a:pt x="4892311" y="6203914"/>
                </a:lnTo>
                <a:lnTo>
                  <a:pt x="4897250" y="6206608"/>
                </a:lnTo>
                <a:lnTo>
                  <a:pt x="4900394" y="6209302"/>
                </a:lnTo>
                <a:lnTo>
                  <a:pt x="4903088" y="6211548"/>
                </a:lnTo>
                <a:lnTo>
                  <a:pt x="4905333" y="6214242"/>
                </a:lnTo>
                <a:lnTo>
                  <a:pt x="4906680" y="6217834"/>
                </a:lnTo>
                <a:lnTo>
                  <a:pt x="4907578" y="6220528"/>
                </a:lnTo>
                <a:lnTo>
                  <a:pt x="4908027" y="6223223"/>
                </a:lnTo>
                <a:lnTo>
                  <a:pt x="4908476" y="6225917"/>
                </a:lnTo>
                <a:lnTo>
                  <a:pt x="4908476" y="6229060"/>
                </a:lnTo>
                <a:lnTo>
                  <a:pt x="4907578" y="6234898"/>
                </a:lnTo>
                <a:lnTo>
                  <a:pt x="4906680" y="6241634"/>
                </a:lnTo>
                <a:lnTo>
                  <a:pt x="4906231" y="6247920"/>
                </a:lnTo>
                <a:lnTo>
                  <a:pt x="4906680" y="6277557"/>
                </a:lnTo>
                <a:lnTo>
                  <a:pt x="4907578" y="6306745"/>
                </a:lnTo>
                <a:lnTo>
                  <a:pt x="4909375" y="6365121"/>
                </a:lnTo>
                <a:lnTo>
                  <a:pt x="4911620" y="6391166"/>
                </a:lnTo>
                <a:lnTo>
                  <a:pt x="4912967" y="6404637"/>
                </a:lnTo>
                <a:lnTo>
                  <a:pt x="4914314" y="6417659"/>
                </a:lnTo>
                <a:lnTo>
                  <a:pt x="4914763" y="6430682"/>
                </a:lnTo>
                <a:lnTo>
                  <a:pt x="4914763" y="6443704"/>
                </a:lnTo>
                <a:lnTo>
                  <a:pt x="4914314" y="6455828"/>
                </a:lnTo>
                <a:lnTo>
                  <a:pt x="4912518" y="6467952"/>
                </a:lnTo>
                <a:lnTo>
                  <a:pt x="4911620" y="6474239"/>
                </a:lnTo>
                <a:lnTo>
                  <a:pt x="4909824" y="6480076"/>
                </a:lnTo>
                <a:lnTo>
                  <a:pt x="4908027" y="6485914"/>
                </a:lnTo>
                <a:lnTo>
                  <a:pt x="4906231" y="6491303"/>
                </a:lnTo>
                <a:lnTo>
                  <a:pt x="4903537" y="6497140"/>
                </a:lnTo>
                <a:lnTo>
                  <a:pt x="4900843" y="6502529"/>
                </a:lnTo>
                <a:lnTo>
                  <a:pt x="4897699" y="6507468"/>
                </a:lnTo>
                <a:lnTo>
                  <a:pt x="4894107" y="6512857"/>
                </a:lnTo>
                <a:lnTo>
                  <a:pt x="4889617" y="6517796"/>
                </a:lnTo>
                <a:lnTo>
                  <a:pt x="4885126" y="6522736"/>
                </a:lnTo>
                <a:lnTo>
                  <a:pt x="4880187" y="6527226"/>
                </a:lnTo>
                <a:lnTo>
                  <a:pt x="4874798" y="6531717"/>
                </a:lnTo>
                <a:lnTo>
                  <a:pt x="4868960" y="6536207"/>
                </a:lnTo>
                <a:lnTo>
                  <a:pt x="4862225" y="6540249"/>
                </a:lnTo>
                <a:lnTo>
                  <a:pt x="4854591" y="6544290"/>
                </a:lnTo>
                <a:lnTo>
                  <a:pt x="4847406" y="6548331"/>
                </a:lnTo>
                <a:lnTo>
                  <a:pt x="4847406" y="6551924"/>
                </a:lnTo>
                <a:lnTo>
                  <a:pt x="4848304" y="6555965"/>
                </a:lnTo>
                <a:lnTo>
                  <a:pt x="4849202" y="6559557"/>
                </a:lnTo>
                <a:lnTo>
                  <a:pt x="4850550" y="6563599"/>
                </a:lnTo>
                <a:lnTo>
                  <a:pt x="4853693" y="6570784"/>
                </a:lnTo>
                <a:lnTo>
                  <a:pt x="4857734" y="6577968"/>
                </a:lnTo>
                <a:lnTo>
                  <a:pt x="4862225" y="6585602"/>
                </a:lnTo>
                <a:lnTo>
                  <a:pt x="4866715" y="6592338"/>
                </a:lnTo>
                <a:lnTo>
                  <a:pt x="4871206" y="6599522"/>
                </a:lnTo>
                <a:lnTo>
                  <a:pt x="4875247" y="6606707"/>
                </a:lnTo>
                <a:lnTo>
                  <a:pt x="4878839" y="6613892"/>
                </a:lnTo>
                <a:lnTo>
                  <a:pt x="4881983" y="6621526"/>
                </a:lnTo>
                <a:lnTo>
                  <a:pt x="4882881" y="6625567"/>
                </a:lnTo>
                <a:lnTo>
                  <a:pt x="4883779" y="6629159"/>
                </a:lnTo>
                <a:lnTo>
                  <a:pt x="4884228" y="6633201"/>
                </a:lnTo>
                <a:lnTo>
                  <a:pt x="4884677" y="6636793"/>
                </a:lnTo>
                <a:lnTo>
                  <a:pt x="4884228" y="6640835"/>
                </a:lnTo>
                <a:lnTo>
                  <a:pt x="4883779" y="6644876"/>
                </a:lnTo>
                <a:lnTo>
                  <a:pt x="4882881" y="6648917"/>
                </a:lnTo>
                <a:lnTo>
                  <a:pt x="4881534" y="6653408"/>
                </a:lnTo>
                <a:lnTo>
                  <a:pt x="4879738" y="6657898"/>
                </a:lnTo>
                <a:lnTo>
                  <a:pt x="4877043" y="6662389"/>
                </a:lnTo>
                <a:lnTo>
                  <a:pt x="4874349" y="6666879"/>
                </a:lnTo>
                <a:lnTo>
                  <a:pt x="4870757" y="6671370"/>
                </a:lnTo>
                <a:lnTo>
                  <a:pt x="4875247" y="6677656"/>
                </a:lnTo>
                <a:lnTo>
                  <a:pt x="4879738" y="6684392"/>
                </a:lnTo>
                <a:lnTo>
                  <a:pt x="4881983" y="6687535"/>
                </a:lnTo>
                <a:lnTo>
                  <a:pt x="4884677" y="6690230"/>
                </a:lnTo>
                <a:lnTo>
                  <a:pt x="4887371" y="6692475"/>
                </a:lnTo>
                <a:lnTo>
                  <a:pt x="4890066" y="6693822"/>
                </a:lnTo>
                <a:lnTo>
                  <a:pt x="4920152" y="6706395"/>
                </a:lnTo>
                <a:lnTo>
                  <a:pt x="4946196" y="6717621"/>
                </a:lnTo>
                <a:lnTo>
                  <a:pt x="4969098" y="6727500"/>
                </a:lnTo>
                <a:lnTo>
                  <a:pt x="4987957" y="6737379"/>
                </a:lnTo>
                <a:lnTo>
                  <a:pt x="4996489" y="6741870"/>
                </a:lnTo>
                <a:lnTo>
                  <a:pt x="5004123" y="6746360"/>
                </a:lnTo>
                <a:lnTo>
                  <a:pt x="5011757" y="6750851"/>
                </a:lnTo>
                <a:lnTo>
                  <a:pt x="5018043" y="6755790"/>
                </a:lnTo>
                <a:lnTo>
                  <a:pt x="5023881" y="6760730"/>
                </a:lnTo>
                <a:lnTo>
                  <a:pt x="5028821" y="6765669"/>
                </a:lnTo>
                <a:lnTo>
                  <a:pt x="5033311" y="6771507"/>
                </a:lnTo>
                <a:lnTo>
                  <a:pt x="5037352" y="6776895"/>
                </a:lnTo>
                <a:lnTo>
                  <a:pt x="5040945" y="6782733"/>
                </a:lnTo>
                <a:lnTo>
                  <a:pt x="5044537" y="6788570"/>
                </a:lnTo>
                <a:lnTo>
                  <a:pt x="5047231" y="6795306"/>
                </a:lnTo>
                <a:lnTo>
                  <a:pt x="5049028" y="6802042"/>
                </a:lnTo>
                <a:lnTo>
                  <a:pt x="5050824" y="6810125"/>
                </a:lnTo>
                <a:lnTo>
                  <a:pt x="5052171" y="6818207"/>
                </a:lnTo>
                <a:lnTo>
                  <a:pt x="5053518" y="6826739"/>
                </a:lnTo>
                <a:lnTo>
                  <a:pt x="5053967" y="6835720"/>
                </a:lnTo>
                <a:lnTo>
                  <a:pt x="5054416" y="6846048"/>
                </a:lnTo>
                <a:lnTo>
                  <a:pt x="5054865" y="6856376"/>
                </a:lnTo>
                <a:lnTo>
                  <a:pt x="5054835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 userDrawn="1"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305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93805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5947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399E4CA7-ADDA-4FE1-8694-C9AB4ECEB4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470160" cy="6067396"/>
          </a:xfrm>
          <a:custGeom>
            <a:avLst/>
            <a:gdLst>
              <a:gd name="connsiteX0" fmla="*/ 0 w 5405070"/>
              <a:gd name="connsiteY0" fmla="*/ 0 h 5068607"/>
              <a:gd name="connsiteX1" fmla="*/ 5402164 w 5405070"/>
              <a:gd name="connsiteY1" fmla="*/ 0 h 5068607"/>
              <a:gd name="connsiteX2" fmla="*/ 5402723 w 5405070"/>
              <a:gd name="connsiteY2" fmla="*/ 134146 h 5068607"/>
              <a:gd name="connsiteX3" fmla="*/ 5403505 w 5405070"/>
              <a:gd name="connsiteY3" fmla="*/ 178731 h 5068607"/>
              <a:gd name="connsiteX4" fmla="*/ 5404288 w 5405070"/>
              <a:gd name="connsiteY4" fmla="*/ 222925 h 5068607"/>
              <a:gd name="connsiteX5" fmla="*/ 5405070 w 5405070"/>
              <a:gd name="connsiteY5" fmla="*/ 311703 h 5068607"/>
              <a:gd name="connsiteX6" fmla="*/ 5404679 w 5405070"/>
              <a:gd name="connsiteY6" fmla="*/ 400482 h 5068607"/>
              <a:gd name="connsiteX7" fmla="*/ 5403896 w 5405070"/>
              <a:gd name="connsiteY7" fmla="*/ 489261 h 5068607"/>
              <a:gd name="connsiteX8" fmla="*/ 5401550 w 5405070"/>
              <a:gd name="connsiteY8" fmla="*/ 578040 h 5068607"/>
              <a:gd name="connsiteX9" fmla="*/ 5398812 w 5405070"/>
              <a:gd name="connsiteY9" fmla="*/ 666428 h 5068607"/>
              <a:gd name="connsiteX10" fmla="*/ 5395292 w 5405070"/>
              <a:gd name="connsiteY10" fmla="*/ 754424 h 5068607"/>
              <a:gd name="connsiteX11" fmla="*/ 5391381 w 5405070"/>
              <a:gd name="connsiteY11" fmla="*/ 842812 h 5068607"/>
              <a:gd name="connsiteX12" fmla="*/ 5386688 w 5405070"/>
              <a:gd name="connsiteY12" fmla="*/ 931591 h 5068607"/>
              <a:gd name="connsiteX13" fmla="*/ 5381213 w 5405070"/>
              <a:gd name="connsiteY13" fmla="*/ 1019979 h 5068607"/>
              <a:gd name="connsiteX14" fmla="*/ 5374955 w 5405070"/>
              <a:gd name="connsiteY14" fmla="*/ 1107584 h 5068607"/>
              <a:gd name="connsiteX15" fmla="*/ 5368698 w 5405070"/>
              <a:gd name="connsiteY15" fmla="*/ 1195972 h 5068607"/>
              <a:gd name="connsiteX16" fmla="*/ 5362049 w 5405070"/>
              <a:gd name="connsiteY16" fmla="*/ 1284360 h 5068607"/>
              <a:gd name="connsiteX17" fmla="*/ 5355009 w 5405070"/>
              <a:gd name="connsiteY17" fmla="*/ 1372748 h 5068607"/>
              <a:gd name="connsiteX18" fmla="*/ 5340148 w 5405070"/>
              <a:gd name="connsiteY18" fmla="*/ 1548741 h 5068607"/>
              <a:gd name="connsiteX19" fmla="*/ 5336237 w 5405070"/>
              <a:gd name="connsiteY19" fmla="*/ 1595281 h 5068607"/>
              <a:gd name="connsiteX20" fmla="*/ 5332717 w 5405070"/>
              <a:gd name="connsiteY20" fmla="*/ 1641431 h 5068607"/>
              <a:gd name="connsiteX21" fmla="*/ 5325286 w 5405070"/>
              <a:gd name="connsiteY21" fmla="*/ 1734121 h 5068607"/>
              <a:gd name="connsiteX22" fmla="*/ 5326851 w 5405070"/>
              <a:gd name="connsiteY22" fmla="*/ 1751720 h 5068607"/>
              <a:gd name="connsiteX23" fmla="*/ 5328024 w 5405070"/>
              <a:gd name="connsiteY23" fmla="*/ 1768537 h 5068607"/>
              <a:gd name="connsiteX24" fmla="*/ 5328806 w 5405070"/>
              <a:gd name="connsiteY24" fmla="*/ 1785745 h 5068607"/>
              <a:gd name="connsiteX25" fmla="*/ 5328415 w 5405070"/>
              <a:gd name="connsiteY25" fmla="*/ 1802562 h 5068607"/>
              <a:gd name="connsiteX26" fmla="*/ 5328024 w 5405070"/>
              <a:gd name="connsiteY26" fmla="*/ 1810384 h 5068607"/>
              <a:gd name="connsiteX27" fmla="*/ 5327242 w 5405070"/>
              <a:gd name="connsiteY27" fmla="*/ 1818988 h 5068607"/>
              <a:gd name="connsiteX28" fmla="*/ 5325677 w 5405070"/>
              <a:gd name="connsiteY28" fmla="*/ 1827201 h 5068607"/>
              <a:gd name="connsiteX29" fmla="*/ 5324113 w 5405070"/>
              <a:gd name="connsiteY29" fmla="*/ 1835414 h 5068607"/>
              <a:gd name="connsiteX30" fmla="*/ 5322157 w 5405070"/>
              <a:gd name="connsiteY30" fmla="*/ 1843628 h 5068607"/>
              <a:gd name="connsiteX31" fmla="*/ 5319811 w 5405070"/>
              <a:gd name="connsiteY31" fmla="*/ 1851449 h 5068607"/>
              <a:gd name="connsiteX32" fmla="*/ 5317073 w 5405070"/>
              <a:gd name="connsiteY32" fmla="*/ 1859662 h 5068607"/>
              <a:gd name="connsiteX33" fmla="*/ 5313553 w 5405070"/>
              <a:gd name="connsiteY33" fmla="*/ 1867093 h 5068607"/>
              <a:gd name="connsiteX34" fmla="*/ 5308860 w 5405070"/>
              <a:gd name="connsiteY34" fmla="*/ 1926149 h 5068607"/>
              <a:gd name="connsiteX35" fmla="*/ 5304949 w 5405070"/>
              <a:gd name="connsiteY35" fmla="*/ 1985204 h 5068607"/>
              <a:gd name="connsiteX36" fmla="*/ 5301820 w 5405070"/>
              <a:gd name="connsiteY36" fmla="*/ 2044260 h 5068607"/>
              <a:gd name="connsiteX37" fmla="*/ 5298692 w 5405070"/>
              <a:gd name="connsiteY37" fmla="*/ 2102924 h 5068607"/>
              <a:gd name="connsiteX38" fmla="*/ 5293216 w 5405070"/>
              <a:gd name="connsiteY38" fmla="*/ 2221426 h 5068607"/>
              <a:gd name="connsiteX39" fmla="*/ 5288132 w 5405070"/>
              <a:gd name="connsiteY39" fmla="*/ 2339538 h 5068607"/>
              <a:gd name="connsiteX40" fmla="*/ 5282657 w 5405070"/>
              <a:gd name="connsiteY40" fmla="*/ 2457649 h 5068607"/>
              <a:gd name="connsiteX41" fmla="*/ 5279528 w 5405070"/>
              <a:gd name="connsiteY41" fmla="*/ 2517095 h 5068607"/>
              <a:gd name="connsiteX42" fmla="*/ 5276008 w 5405070"/>
              <a:gd name="connsiteY42" fmla="*/ 2575760 h 5068607"/>
              <a:gd name="connsiteX43" fmla="*/ 5272097 w 5405070"/>
              <a:gd name="connsiteY43" fmla="*/ 2634815 h 5068607"/>
              <a:gd name="connsiteX44" fmla="*/ 5267404 w 5405070"/>
              <a:gd name="connsiteY44" fmla="*/ 2693480 h 5068607"/>
              <a:gd name="connsiteX45" fmla="*/ 5261929 w 5405070"/>
              <a:gd name="connsiteY45" fmla="*/ 2752535 h 5068607"/>
              <a:gd name="connsiteX46" fmla="*/ 5255671 w 5405070"/>
              <a:gd name="connsiteY46" fmla="*/ 2811200 h 5068607"/>
              <a:gd name="connsiteX47" fmla="*/ 5254498 w 5405070"/>
              <a:gd name="connsiteY47" fmla="*/ 2842096 h 5068607"/>
              <a:gd name="connsiteX48" fmla="*/ 5253324 w 5405070"/>
              <a:gd name="connsiteY48" fmla="*/ 2872602 h 5068607"/>
              <a:gd name="connsiteX49" fmla="*/ 5251760 w 5405070"/>
              <a:gd name="connsiteY49" fmla="*/ 2903498 h 5068607"/>
              <a:gd name="connsiteX50" fmla="*/ 5249413 w 5405070"/>
              <a:gd name="connsiteY50" fmla="*/ 2934395 h 5068607"/>
              <a:gd name="connsiteX51" fmla="*/ 5247458 w 5405070"/>
              <a:gd name="connsiteY51" fmla="*/ 2964509 h 5068607"/>
              <a:gd name="connsiteX52" fmla="*/ 5244720 w 5405070"/>
              <a:gd name="connsiteY52" fmla="*/ 2995406 h 5068607"/>
              <a:gd name="connsiteX53" fmla="*/ 5241983 w 5405070"/>
              <a:gd name="connsiteY53" fmla="*/ 3025911 h 5068607"/>
              <a:gd name="connsiteX54" fmla="*/ 5238854 w 5405070"/>
              <a:gd name="connsiteY54" fmla="*/ 3056026 h 5068607"/>
              <a:gd name="connsiteX55" fmla="*/ 5235334 w 5405070"/>
              <a:gd name="connsiteY55" fmla="*/ 3086531 h 5068607"/>
              <a:gd name="connsiteX56" fmla="*/ 5231814 w 5405070"/>
              <a:gd name="connsiteY56" fmla="*/ 3116646 h 5068607"/>
              <a:gd name="connsiteX57" fmla="*/ 5227121 w 5405070"/>
              <a:gd name="connsiteY57" fmla="*/ 3147151 h 5068607"/>
              <a:gd name="connsiteX58" fmla="*/ 5222819 w 5405070"/>
              <a:gd name="connsiteY58" fmla="*/ 3177266 h 5068607"/>
              <a:gd name="connsiteX59" fmla="*/ 5218517 w 5405070"/>
              <a:gd name="connsiteY59" fmla="*/ 3207380 h 5068607"/>
              <a:gd name="connsiteX60" fmla="*/ 5213042 w 5405070"/>
              <a:gd name="connsiteY60" fmla="*/ 3237495 h 5068607"/>
              <a:gd name="connsiteX61" fmla="*/ 5207566 w 5405070"/>
              <a:gd name="connsiteY61" fmla="*/ 3267609 h 5068607"/>
              <a:gd name="connsiteX62" fmla="*/ 5201700 w 5405070"/>
              <a:gd name="connsiteY62" fmla="*/ 3297332 h 5068607"/>
              <a:gd name="connsiteX63" fmla="*/ 5204046 w 5405070"/>
              <a:gd name="connsiteY63" fmla="*/ 3314541 h 5068607"/>
              <a:gd name="connsiteX64" fmla="*/ 5205611 w 5405070"/>
              <a:gd name="connsiteY64" fmla="*/ 3332531 h 5068607"/>
              <a:gd name="connsiteX65" fmla="*/ 5206393 w 5405070"/>
              <a:gd name="connsiteY65" fmla="*/ 3350130 h 5068607"/>
              <a:gd name="connsiteX66" fmla="*/ 5206393 w 5405070"/>
              <a:gd name="connsiteY66" fmla="*/ 3367338 h 5068607"/>
              <a:gd name="connsiteX67" fmla="*/ 5205611 w 5405070"/>
              <a:gd name="connsiteY67" fmla="*/ 3384547 h 5068607"/>
              <a:gd name="connsiteX68" fmla="*/ 5204046 w 5405070"/>
              <a:gd name="connsiteY68" fmla="*/ 3402146 h 5068607"/>
              <a:gd name="connsiteX69" fmla="*/ 5201309 w 5405070"/>
              <a:gd name="connsiteY69" fmla="*/ 3419354 h 5068607"/>
              <a:gd name="connsiteX70" fmla="*/ 5197789 w 5405070"/>
              <a:gd name="connsiteY70" fmla="*/ 3436953 h 5068607"/>
              <a:gd name="connsiteX71" fmla="*/ 5198962 w 5405070"/>
              <a:gd name="connsiteY71" fmla="*/ 3449468 h 5068607"/>
              <a:gd name="connsiteX72" fmla="*/ 5199745 w 5405070"/>
              <a:gd name="connsiteY72" fmla="*/ 3462375 h 5068607"/>
              <a:gd name="connsiteX73" fmla="*/ 5200135 w 5405070"/>
              <a:gd name="connsiteY73" fmla="*/ 3474890 h 5068607"/>
              <a:gd name="connsiteX74" fmla="*/ 5200135 w 5405070"/>
              <a:gd name="connsiteY74" fmla="*/ 3487796 h 5068607"/>
              <a:gd name="connsiteX75" fmla="*/ 5199745 w 5405070"/>
              <a:gd name="connsiteY75" fmla="*/ 3500311 h 5068607"/>
              <a:gd name="connsiteX76" fmla="*/ 5199353 w 5405070"/>
              <a:gd name="connsiteY76" fmla="*/ 3512826 h 5068607"/>
              <a:gd name="connsiteX77" fmla="*/ 5198962 w 5405070"/>
              <a:gd name="connsiteY77" fmla="*/ 3525341 h 5068607"/>
              <a:gd name="connsiteX78" fmla="*/ 5197398 w 5405070"/>
              <a:gd name="connsiteY78" fmla="*/ 3537856 h 5068607"/>
              <a:gd name="connsiteX79" fmla="*/ 5196224 w 5405070"/>
              <a:gd name="connsiteY79" fmla="*/ 3549980 h 5068607"/>
              <a:gd name="connsiteX80" fmla="*/ 5194660 w 5405070"/>
              <a:gd name="connsiteY80" fmla="*/ 3562104 h 5068607"/>
              <a:gd name="connsiteX81" fmla="*/ 5190749 w 5405070"/>
              <a:gd name="connsiteY81" fmla="*/ 3586743 h 5068607"/>
              <a:gd name="connsiteX82" fmla="*/ 5185665 w 5405070"/>
              <a:gd name="connsiteY82" fmla="*/ 3611382 h 5068607"/>
              <a:gd name="connsiteX83" fmla="*/ 5180189 w 5405070"/>
              <a:gd name="connsiteY83" fmla="*/ 3635630 h 5068607"/>
              <a:gd name="connsiteX84" fmla="*/ 5158288 w 5405070"/>
              <a:gd name="connsiteY84" fmla="*/ 3647363 h 5068607"/>
              <a:gd name="connsiteX85" fmla="*/ 5162590 w 5405070"/>
              <a:gd name="connsiteY85" fmla="*/ 3646581 h 5068607"/>
              <a:gd name="connsiteX86" fmla="*/ 5167675 w 5405070"/>
              <a:gd name="connsiteY86" fmla="*/ 3644234 h 5068607"/>
              <a:gd name="connsiteX87" fmla="*/ 5173541 w 5405070"/>
              <a:gd name="connsiteY87" fmla="*/ 3640715 h 5068607"/>
              <a:gd name="connsiteX88" fmla="*/ 5180189 w 5405070"/>
              <a:gd name="connsiteY88" fmla="*/ 3635630 h 5068607"/>
              <a:gd name="connsiteX89" fmla="*/ 5177452 w 5405070"/>
              <a:gd name="connsiteY89" fmla="*/ 3651274 h 5068607"/>
              <a:gd name="connsiteX90" fmla="*/ 5174714 w 5405070"/>
              <a:gd name="connsiteY90" fmla="*/ 3666918 h 5068607"/>
              <a:gd name="connsiteX91" fmla="*/ 5171585 w 5405070"/>
              <a:gd name="connsiteY91" fmla="*/ 3681780 h 5068607"/>
              <a:gd name="connsiteX92" fmla="*/ 5168457 w 5405070"/>
              <a:gd name="connsiteY92" fmla="*/ 3695859 h 5068607"/>
              <a:gd name="connsiteX93" fmla="*/ 5164937 w 5405070"/>
              <a:gd name="connsiteY93" fmla="*/ 3709939 h 5068607"/>
              <a:gd name="connsiteX94" fmla="*/ 5161417 w 5405070"/>
              <a:gd name="connsiteY94" fmla="*/ 3722845 h 5068607"/>
              <a:gd name="connsiteX95" fmla="*/ 5157115 w 5405070"/>
              <a:gd name="connsiteY95" fmla="*/ 3735751 h 5068607"/>
              <a:gd name="connsiteX96" fmla="*/ 5152813 w 5405070"/>
              <a:gd name="connsiteY96" fmla="*/ 3747875 h 5068607"/>
              <a:gd name="connsiteX97" fmla="*/ 5148511 w 5405070"/>
              <a:gd name="connsiteY97" fmla="*/ 3759217 h 5068607"/>
              <a:gd name="connsiteX98" fmla="*/ 5143426 w 5405070"/>
              <a:gd name="connsiteY98" fmla="*/ 3770559 h 5068607"/>
              <a:gd name="connsiteX99" fmla="*/ 5138733 w 5405070"/>
              <a:gd name="connsiteY99" fmla="*/ 3781118 h 5068607"/>
              <a:gd name="connsiteX100" fmla="*/ 5133258 w 5405070"/>
              <a:gd name="connsiteY100" fmla="*/ 3791287 h 5068607"/>
              <a:gd name="connsiteX101" fmla="*/ 5127391 w 5405070"/>
              <a:gd name="connsiteY101" fmla="*/ 3801064 h 5068607"/>
              <a:gd name="connsiteX102" fmla="*/ 5121525 w 5405070"/>
              <a:gd name="connsiteY102" fmla="*/ 3810059 h 5068607"/>
              <a:gd name="connsiteX103" fmla="*/ 5115267 w 5405070"/>
              <a:gd name="connsiteY103" fmla="*/ 3818663 h 5068607"/>
              <a:gd name="connsiteX104" fmla="*/ 5109010 w 5405070"/>
              <a:gd name="connsiteY104" fmla="*/ 3827267 h 5068607"/>
              <a:gd name="connsiteX105" fmla="*/ 5102361 w 5405070"/>
              <a:gd name="connsiteY105" fmla="*/ 3834698 h 5068607"/>
              <a:gd name="connsiteX106" fmla="*/ 5095322 w 5405070"/>
              <a:gd name="connsiteY106" fmla="*/ 3841738 h 5068607"/>
              <a:gd name="connsiteX107" fmla="*/ 5087891 w 5405070"/>
              <a:gd name="connsiteY107" fmla="*/ 3847996 h 5068607"/>
              <a:gd name="connsiteX108" fmla="*/ 5080069 w 5405070"/>
              <a:gd name="connsiteY108" fmla="*/ 3854253 h 5068607"/>
              <a:gd name="connsiteX109" fmla="*/ 5072247 w 5405070"/>
              <a:gd name="connsiteY109" fmla="*/ 3859728 h 5068607"/>
              <a:gd name="connsiteX110" fmla="*/ 5064034 w 5405070"/>
              <a:gd name="connsiteY110" fmla="*/ 3864813 h 5068607"/>
              <a:gd name="connsiteX111" fmla="*/ 5055430 w 5405070"/>
              <a:gd name="connsiteY111" fmla="*/ 3869506 h 5068607"/>
              <a:gd name="connsiteX112" fmla="*/ 5046826 w 5405070"/>
              <a:gd name="connsiteY112" fmla="*/ 3873417 h 5068607"/>
              <a:gd name="connsiteX113" fmla="*/ 5037439 w 5405070"/>
              <a:gd name="connsiteY113" fmla="*/ 3876937 h 5068607"/>
              <a:gd name="connsiteX114" fmla="*/ 5028053 w 5405070"/>
              <a:gd name="connsiteY114" fmla="*/ 3880065 h 5068607"/>
              <a:gd name="connsiteX115" fmla="*/ 5018276 w 5405070"/>
              <a:gd name="connsiteY115" fmla="*/ 3882803 h 5068607"/>
              <a:gd name="connsiteX116" fmla="*/ 5008498 w 5405070"/>
              <a:gd name="connsiteY116" fmla="*/ 3885150 h 5068607"/>
              <a:gd name="connsiteX117" fmla="*/ 4997547 w 5405070"/>
              <a:gd name="connsiteY117" fmla="*/ 3886714 h 5068607"/>
              <a:gd name="connsiteX118" fmla="*/ 4986988 w 5405070"/>
              <a:gd name="connsiteY118" fmla="*/ 3887887 h 5068607"/>
              <a:gd name="connsiteX119" fmla="*/ 4975647 w 5405070"/>
              <a:gd name="connsiteY119" fmla="*/ 3888670 h 5068607"/>
              <a:gd name="connsiteX120" fmla="*/ 4964695 w 5405070"/>
              <a:gd name="connsiteY120" fmla="*/ 3888670 h 5068607"/>
              <a:gd name="connsiteX121" fmla="*/ 4958047 w 5405070"/>
              <a:gd name="connsiteY121" fmla="*/ 3888670 h 5068607"/>
              <a:gd name="connsiteX122" fmla="*/ 4951789 w 5405070"/>
              <a:gd name="connsiteY122" fmla="*/ 3889061 h 5068607"/>
              <a:gd name="connsiteX123" fmla="*/ 4945532 w 5405070"/>
              <a:gd name="connsiteY123" fmla="*/ 3889843 h 5068607"/>
              <a:gd name="connsiteX124" fmla="*/ 4939274 w 5405070"/>
              <a:gd name="connsiteY124" fmla="*/ 3891407 h 5068607"/>
              <a:gd name="connsiteX125" fmla="*/ 4927151 w 5405070"/>
              <a:gd name="connsiteY125" fmla="*/ 3894536 h 5068607"/>
              <a:gd name="connsiteX126" fmla="*/ 4915026 w 5405070"/>
              <a:gd name="connsiteY126" fmla="*/ 3898056 h 5068607"/>
              <a:gd name="connsiteX127" fmla="*/ 4891560 w 5405070"/>
              <a:gd name="connsiteY127" fmla="*/ 3905878 h 5068607"/>
              <a:gd name="connsiteX128" fmla="*/ 4879436 w 5405070"/>
              <a:gd name="connsiteY128" fmla="*/ 3910180 h 5068607"/>
              <a:gd name="connsiteX129" fmla="*/ 4867312 w 5405070"/>
              <a:gd name="connsiteY129" fmla="*/ 3913309 h 5068607"/>
              <a:gd name="connsiteX130" fmla="*/ 4849322 w 5405070"/>
              <a:gd name="connsiteY130" fmla="*/ 4068183 h 5068607"/>
              <a:gd name="connsiteX131" fmla="*/ 4849322 w 5405070"/>
              <a:gd name="connsiteY131" fmla="*/ 4094777 h 5068607"/>
              <a:gd name="connsiteX132" fmla="*/ 4849322 w 5405070"/>
              <a:gd name="connsiteY132" fmla="*/ 4120981 h 5068607"/>
              <a:gd name="connsiteX133" fmla="*/ 4849713 w 5405070"/>
              <a:gd name="connsiteY133" fmla="*/ 4173779 h 5068607"/>
              <a:gd name="connsiteX134" fmla="*/ 4850104 w 5405070"/>
              <a:gd name="connsiteY134" fmla="*/ 4226186 h 5068607"/>
              <a:gd name="connsiteX135" fmla="*/ 4850104 w 5405070"/>
              <a:gd name="connsiteY135" fmla="*/ 4252389 h 5068607"/>
              <a:gd name="connsiteX136" fmla="*/ 4850104 w 5405070"/>
              <a:gd name="connsiteY136" fmla="*/ 4278984 h 5068607"/>
              <a:gd name="connsiteX137" fmla="*/ 4849713 w 5405070"/>
              <a:gd name="connsiteY137" fmla="*/ 4305187 h 5068607"/>
              <a:gd name="connsiteX138" fmla="*/ 4848149 w 5405070"/>
              <a:gd name="connsiteY138" fmla="*/ 4331391 h 5068607"/>
              <a:gd name="connsiteX139" fmla="*/ 4846975 w 5405070"/>
              <a:gd name="connsiteY139" fmla="*/ 4357594 h 5068607"/>
              <a:gd name="connsiteX140" fmla="*/ 4844629 w 5405070"/>
              <a:gd name="connsiteY140" fmla="*/ 4383797 h 5068607"/>
              <a:gd name="connsiteX141" fmla="*/ 4841892 w 5405070"/>
              <a:gd name="connsiteY141" fmla="*/ 4410001 h 5068607"/>
              <a:gd name="connsiteX142" fmla="*/ 4838371 w 5405070"/>
              <a:gd name="connsiteY142" fmla="*/ 4435813 h 5068607"/>
              <a:gd name="connsiteX143" fmla="*/ 4834069 w 5405070"/>
              <a:gd name="connsiteY143" fmla="*/ 4461626 h 5068607"/>
              <a:gd name="connsiteX144" fmla="*/ 4828594 w 5405070"/>
              <a:gd name="connsiteY144" fmla="*/ 4487438 h 5068607"/>
              <a:gd name="connsiteX145" fmla="*/ 4829376 w 5405070"/>
              <a:gd name="connsiteY145" fmla="*/ 4503473 h 5068607"/>
              <a:gd name="connsiteX146" fmla="*/ 4829376 w 5405070"/>
              <a:gd name="connsiteY146" fmla="*/ 4519117 h 5068607"/>
              <a:gd name="connsiteX147" fmla="*/ 4829376 w 5405070"/>
              <a:gd name="connsiteY147" fmla="*/ 4534761 h 5068607"/>
              <a:gd name="connsiteX148" fmla="*/ 4828985 w 5405070"/>
              <a:gd name="connsiteY148" fmla="*/ 4550404 h 5068607"/>
              <a:gd name="connsiteX149" fmla="*/ 4828203 w 5405070"/>
              <a:gd name="connsiteY149" fmla="*/ 4566048 h 5068607"/>
              <a:gd name="connsiteX150" fmla="*/ 4827029 w 5405070"/>
              <a:gd name="connsiteY150" fmla="*/ 4581692 h 5068607"/>
              <a:gd name="connsiteX151" fmla="*/ 4823901 w 5405070"/>
              <a:gd name="connsiteY151" fmla="*/ 4612980 h 5068607"/>
              <a:gd name="connsiteX152" fmla="*/ 4819990 w 5405070"/>
              <a:gd name="connsiteY152" fmla="*/ 4643485 h 5068607"/>
              <a:gd name="connsiteX153" fmla="*/ 4816079 w 5405070"/>
              <a:gd name="connsiteY153" fmla="*/ 4674382 h 5068607"/>
              <a:gd name="connsiteX154" fmla="*/ 4811777 w 5405070"/>
              <a:gd name="connsiteY154" fmla="*/ 4705279 h 5068607"/>
              <a:gd name="connsiteX155" fmla="*/ 4808257 w 5405070"/>
              <a:gd name="connsiteY155" fmla="*/ 4735784 h 5068607"/>
              <a:gd name="connsiteX156" fmla="*/ 4809430 w 5405070"/>
              <a:gd name="connsiteY156" fmla="*/ 4743215 h 5068607"/>
              <a:gd name="connsiteX157" fmla="*/ 4810212 w 5405070"/>
              <a:gd name="connsiteY157" fmla="*/ 4750255 h 5068607"/>
              <a:gd name="connsiteX158" fmla="*/ 4810212 w 5405070"/>
              <a:gd name="connsiteY158" fmla="*/ 4756903 h 5068607"/>
              <a:gd name="connsiteX159" fmla="*/ 4810212 w 5405070"/>
              <a:gd name="connsiteY159" fmla="*/ 4763552 h 5068607"/>
              <a:gd name="connsiteX160" fmla="*/ 4809822 w 5405070"/>
              <a:gd name="connsiteY160" fmla="*/ 4769809 h 5068607"/>
              <a:gd name="connsiteX161" fmla="*/ 4809039 w 5405070"/>
              <a:gd name="connsiteY161" fmla="*/ 4776458 h 5068607"/>
              <a:gd name="connsiteX162" fmla="*/ 4807866 w 5405070"/>
              <a:gd name="connsiteY162" fmla="*/ 4782716 h 5068607"/>
              <a:gd name="connsiteX163" fmla="*/ 4805910 w 5405070"/>
              <a:gd name="connsiteY163" fmla="*/ 4788973 h 5068607"/>
              <a:gd name="connsiteX164" fmla="*/ 4802782 w 5405070"/>
              <a:gd name="connsiteY164" fmla="*/ 4801097 h 5068607"/>
              <a:gd name="connsiteX165" fmla="*/ 4798871 w 5405070"/>
              <a:gd name="connsiteY165" fmla="*/ 4813221 h 5068607"/>
              <a:gd name="connsiteX166" fmla="*/ 4794568 w 5405070"/>
              <a:gd name="connsiteY166" fmla="*/ 4825736 h 5068607"/>
              <a:gd name="connsiteX167" fmla="*/ 4791440 w 5405070"/>
              <a:gd name="connsiteY167" fmla="*/ 4837469 h 5068607"/>
              <a:gd name="connsiteX168" fmla="*/ 4789094 w 5405070"/>
              <a:gd name="connsiteY168" fmla="*/ 4853504 h 5068607"/>
              <a:gd name="connsiteX169" fmla="*/ 4786355 w 5405070"/>
              <a:gd name="connsiteY169" fmla="*/ 4868757 h 5068607"/>
              <a:gd name="connsiteX170" fmla="*/ 4783227 w 5405070"/>
              <a:gd name="connsiteY170" fmla="*/ 4883227 h 5068607"/>
              <a:gd name="connsiteX171" fmla="*/ 4779707 w 5405070"/>
              <a:gd name="connsiteY171" fmla="*/ 4897307 h 5068607"/>
              <a:gd name="connsiteX172" fmla="*/ 4775014 w 5405070"/>
              <a:gd name="connsiteY172" fmla="*/ 4910995 h 5068607"/>
              <a:gd name="connsiteX173" fmla="*/ 4770712 w 5405070"/>
              <a:gd name="connsiteY173" fmla="*/ 4924292 h 5068607"/>
              <a:gd name="connsiteX174" fmla="*/ 4765628 w 5405070"/>
              <a:gd name="connsiteY174" fmla="*/ 4936416 h 5068607"/>
              <a:gd name="connsiteX175" fmla="*/ 4760934 w 5405070"/>
              <a:gd name="connsiteY175" fmla="*/ 4948540 h 5068607"/>
              <a:gd name="connsiteX176" fmla="*/ 4755068 w 5405070"/>
              <a:gd name="connsiteY176" fmla="*/ 4960273 h 5068607"/>
              <a:gd name="connsiteX177" fmla="*/ 4748810 w 5405070"/>
              <a:gd name="connsiteY177" fmla="*/ 4971224 h 5068607"/>
              <a:gd name="connsiteX178" fmla="*/ 4742553 w 5405070"/>
              <a:gd name="connsiteY178" fmla="*/ 4981784 h 5068607"/>
              <a:gd name="connsiteX179" fmla="*/ 4735513 w 5405070"/>
              <a:gd name="connsiteY179" fmla="*/ 4991561 h 5068607"/>
              <a:gd name="connsiteX180" fmla="*/ 4728473 w 5405070"/>
              <a:gd name="connsiteY180" fmla="*/ 5000947 h 5068607"/>
              <a:gd name="connsiteX181" fmla="*/ 4720651 w 5405070"/>
              <a:gd name="connsiteY181" fmla="*/ 5009551 h 5068607"/>
              <a:gd name="connsiteX182" fmla="*/ 4713220 w 5405070"/>
              <a:gd name="connsiteY182" fmla="*/ 5017764 h 5068607"/>
              <a:gd name="connsiteX183" fmla="*/ 4704616 w 5405070"/>
              <a:gd name="connsiteY183" fmla="*/ 5025195 h 5068607"/>
              <a:gd name="connsiteX184" fmla="*/ 4696012 w 5405070"/>
              <a:gd name="connsiteY184" fmla="*/ 5032626 h 5068607"/>
              <a:gd name="connsiteX185" fmla="*/ 4687408 w 5405070"/>
              <a:gd name="connsiteY185" fmla="*/ 5038884 h 5068607"/>
              <a:gd name="connsiteX186" fmla="*/ 4678022 w 5405070"/>
              <a:gd name="connsiteY186" fmla="*/ 5044359 h 5068607"/>
              <a:gd name="connsiteX187" fmla="*/ 4668635 w 5405070"/>
              <a:gd name="connsiteY187" fmla="*/ 5049834 h 5068607"/>
              <a:gd name="connsiteX188" fmla="*/ 4658858 w 5405070"/>
              <a:gd name="connsiteY188" fmla="*/ 5054528 h 5068607"/>
              <a:gd name="connsiteX189" fmla="*/ 4648299 w 5405070"/>
              <a:gd name="connsiteY189" fmla="*/ 5058438 h 5068607"/>
              <a:gd name="connsiteX190" fmla="*/ 4638130 w 5405070"/>
              <a:gd name="connsiteY190" fmla="*/ 5061567 h 5068607"/>
              <a:gd name="connsiteX191" fmla="*/ 4627570 w 5405070"/>
              <a:gd name="connsiteY191" fmla="*/ 5064305 h 5068607"/>
              <a:gd name="connsiteX192" fmla="*/ 4616229 w 5405070"/>
              <a:gd name="connsiteY192" fmla="*/ 5066260 h 5068607"/>
              <a:gd name="connsiteX193" fmla="*/ 4604887 w 5405070"/>
              <a:gd name="connsiteY193" fmla="*/ 5067825 h 5068607"/>
              <a:gd name="connsiteX194" fmla="*/ 4593545 w 5405070"/>
              <a:gd name="connsiteY194" fmla="*/ 5068607 h 5068607"/>
              <a:gd name="connsiteX195" fmla="*/ 4581421 w 5405070"/>
              <a:gd name="connsiteY195" fmla="*/ 5068607 h 5068607"/>
              <a:gd name="connsiteX196" fmla="*/ 4569688 w 5405070"/>
              <a:gd name="connsiteY196" fmla="*/ 5068216 h 5068607"/>
              <a:gd name="connsiteX197" fmla="*/ 4557173 w 5405070"/>
              <a:gd name="connsiteY197" fmla="*/ 5066652 h 5068607"/>
              <a:gd name="connsiteX198" fmla="*/ 4544658 w 5405070"/>
              <a:gd name="connsiteY198" fmla="*/ 5065087 h 5068607"/>
              <a:gd name="connsiteX199" fmla="*/ 4532143 w 5405070"/>
              <a:gd name="connsiteY199" fmla="*/ 5062349 h 5068607"/>
              <a:gd name="connsiteX200" fmla="*/ 4495380 w 5405070"/>
              <a:gd name="connsiteY200" fmla="*/ 5061176 h 5068607"/>
              <a:gd name="connsiteX201" fmla="*/ 4459008 w 5405070"/>
              <a:gd name="connsiteY201" fmla="*/ 5059221 h 5068607"/>
              <a:gd name="connsiteX202" fmla="*/ 4440626 w 5405070"/>
              <a:gd name="connsiteY202" fmla="*/ 5058830 h 5068607"/>
              <a:gd name="connsiteX203" fmla="*/ 4422245 w 5405070"/>
              <a:gd name="connsiteY203" fmla="*/ 5058830 h 5068607"/>
              <a:gd name="connsiteX204" fmla="*/ 4404646 w 5405070"/>
              <a:gd name="connsiteY204" fmla="*/ 5058830 h 5068607"/>
              <a:gd name="connsiteX205" fmla="*/ 4386264 w 5405070"/>
              <a:gd name="connsiteY205" fmla="*/ 5060003 h 5068607"/>
              <a:gd name="connsiteX206" fmla="*/ 4380007 w 5405070"/>
              <a:gd name="connsiteY206" fmla="*/ 5060394 h 5068607"/>
              <a:gd name="connsiteX207" fmla="*/ 4374141 w 5405070"/>
              <a:gd name="connsiteY207" fmla="*/ 5060394 h 5068607"/>
              <a:gd name="connsiteX208" fmla="*/ 4368274 w 5405070"/>
              <a:gd name="connsiteY208" fmla="*/ 5060394 h 5068607"/>
              <a:gd name="connsiteX209" fmla="*/ 4363189 w 5405070"/>
              <a:gd name="connsiteY209" fmla="*/ 5060003 h 5068607"/>
              <a:gd name="connsiteX210" fmla="*/ 4358106 w 5405070"/>
              <a:gd name="connsiteY210" fmla="*/ 5059221 h 5068607"/>
              <a:gd name="connsiteX211" fmla="*/ 4353412 w 5405070"/>
              <a:gd name="connsiteY211" fmla="*/ 5058047 h 5068607"/>
              <a:gd name="connsiteX212" fmla="*/ 4348719 w 5405070"/>
              <a:gd name="connsiteY212" fmla="*/ 5056483 h 5068607"/>
              <a:gd name="connsiteX213" fmla="*/ 4344417 w 5405070"/>
              <a:gd name="connsiteY213" fmla="*/ 5055310 h 5068607"/>
              <a:gd name="connsiteX214" fmla="*/ 4340506 w 5405070"/>
              <a:gd name="connsiteY214" fmla="*/ 5052963 h 5068607"/>
              <a:gd name="connsiteX215" fmla="*/ 4336595 w 5405070"/>
              <a:gd name="connsiteY215" fmla="*/ 5050617 h 5068607"/>
              <a:gd name="connsiteX216" fmla="*/ 4333075 w 5405070"/>
              <a:gd name="connsiteY216" fmla="*/ 5048661 h 5068607"/>
              <a:gd name="connsiteX217" fmla="*/ 4329555 w 5405070"/>
              <a:gd name="connsiteY217" fmla="*/ 5045923 h 5068607"/>
              <a:gd name="connsiteX218" fmla="*/ 4326817 w 5405070"/>
              <a:gd name="connsiteY218" fmla="*/ 5042795 h 5068607"/>
              <a:gd name="connsiteX219" fmla="*/ 4323689 w 5405070"/>
              <a:gd name="connsiteY219" fmla="*/ 5039666 h 5068607"/>
              <a:gd name="connsiteX220" fmla="*/ 4321733 w 5405070"/>
              <a:gd name="connsiteY220" fmla="*/ 5036146 h 5068607"/>
              <a:gd name="connsiteX221" fmla="*/ 4319387 w 5405070"/>
              <a:gd name="connsiteY221" fmla="*/ 5032235 h 5068607"/>
              <a:gd name="connsiteX222" fmla="*/ 4317040 w 5405070"/>
              <a:gd name="connsiteY222" fmla="*/ 5027933 h 5068607"/>
              <a:gd name="connsiteX223" fmla="*/ 4315476 w 5405070"/>
              <a:gd name="connsiteY223" fmla="*/ 5024022 h 5068607"/>
              <a:gd name="connsiteX224" fmla="*/ 4313520 w 5405070"/>
              <a:gd name="connsiteY224" fmla="*/ 5019720 h 5068607"/>
              <a:gd name="connsiteX225" fmla="*/ 4312347 w 5405070"/>
              <a:gd name="connsiteY225" fmla="*/ 5014636 h 5068607"/>
              <a:gd name="connsiteX226" fmla="*/ 4309610 w 5405070"/>
              <a:gd name="connsiteY226" fmla="*/ 5004467 h 5068607"/>
              <a:gd name="connsiteX227" fmla="*/ 4308045 w 5405070"/>
              <a:gd name="connsiteY227" fmla="*/ 4993125 h 5068607"/>
              <a:gd name="connsiteX228" fmla="*/ 4307263 w 5405070"/>
              <a:gd name="connsiteY228" fmla="*/ 4981393 h 5068607"/>
              <a:gd name="connsiteX229" fmla="*/ 4307263 w 5405070"/>
              <a:gd name="connsiteY229" fmla="*/ 4968095 h 5068607"/>
              <a:gd name="connsiteX230" fmla="*/ 4307654 w 5405070"/>
              <a:gd name="connsiteY230" fmla="*/ 4954407 h 5068607"/>
              <a:gd name="connsiteX231" fmla="*/ 4309218 w 5405070"/>
              <a:gd name="connsiteY231" fmla="*/ 4940327 h 5068607"/>
              <a:gd name="connsiteX232" fmla="*/ 4302960 w 5405070"/>
              <a:gd name="connsiteY232" fmla="*/ 4935243 h 5068607"/>
              <a:gd name="connsiteX233" fmla="*/ 4297485 w 5405070"/>
              <a:gd name="connsiteY233" fmla="*/ 4929768 h 5068607"/>
              <a:gd name="connsiteX234" fmla="*/ 4292792 w 5405070"/>
              <a:gd name="connsiteY234" fmla="*/ 4924684 h 5068607"/>
              <a:gd name="connsiteX235" fmla="*/ 4288099 w 5405070"/>
              <a:gd name="connsiteY235" fmla="*/ 4918817 h 5068607"/>
              <a:gd name="connsiteX236" fmla="*/ 4284579 w 5405070"/>
              <a:gd name="connsiteY236" fmla="*/ 4912951 h 5068607"/>
              <a:gd name="connsiteX237" fmla="*/ 4281059 w 5405070"/>
              <a:gd name="connsiteY237" fmla="*/ 4907084 h 5068607"/>
              <a:gd name="connsiteX238" fmla="*/ 4278321 w 5405070"/>
              <a:gd name="connsiteY238" fmla="*/ 4900827 h 5068607"/>
              <a:gd name="connsiteX239" fmla="*/ 4275584 w 5405070"/>
              <a:gd name="connsiteY239" fmla="*/ 4894569 h 5068607"/>
              <a:gd name="connsiteX240" fmla="*/ 4273628 w 5405070"/>
              <a:gd name="connsiteY240" fmla="*/ 4887921 h 5068607"/>
              <a:gd name="connsiteX241" fmla="*/ 4272064 w 5405070"/>
              <a:gd name="connsiteY241" fmla="*/ 4881272 h 5068607"/>
              <a:gd name="connsiteX242" fmla="*/ 4270891 w 5405070"/>
              <a:gd name="connsiteY242" fmla="*/ 4874623 h 5068607"/>
              <a:gd name="connsiteX243" fmla="*/ 4269326 w 5405070"/>
              <a:gd name="connsiteY243" fmla="*/ 4867975 h 5068607"/>
              <a:gd name="connsiteX244" fmla="*/ 4268153 w 5405070"/>
              <a:gd name="connsiteY244" fmla="*/ 4853504 h 5068607"/>
              <a:gd name="connsiteX245" fmla="*/ 4267762 w 5405070"/>
              <a:gd name="connsiteY245" fmla="*/ 4839425 h 5068607"/>
              <a:gd name="connsiteX246" fmla="*/ 4267762 w 5405070"/>
              <a:gd name="connsiteY246" fmla="*/ 4824563 h 5068607"/>
              <a:gd name="connsiteX247" fmla="*/ 4268153 w 5405070"/>
              <a:gd name="connsiteY247" fmla="*/ 4810092 h 5068607"/>
              <a:gd name="connsiteX248" fmla="*/ 4268935 w 5405070"/>
              <a:gd name="connsiteY248" fmla="*/ 4779978 h 5068607"/>
              <a:gd name="connsiteX249" fmla="*/ 4269326 w 5405070"/>
              <a:gd name="connsiteY249" fmla="*/ 4765507 h 5068607"/>
              <a:gd name="connsiteX250" fmla="*/ 4268545 w 5405070"/>
              <a:gd name="connsiteY250" fmla="*/ 4751037 h 5068607"/>
              <a:gd name="connsiteX251" fmla="*/ 4267371 w 5405070"/>
              <a:gd name="connsiteY251" fmla="*/ 4736957 h 5068607"/>
              <a:gd name="connsiteX252" fmla="*/ 4266197 w 5405070"/>
              <a:gd name="connsiteY252" fmla="*/ 4730309 h 5068607"/>
              <a:gd name="connsiteX253" fmla="*/ 4265024 w 5405070"/>
              <a:gd name="connsiteY253" fmla="*/ 4722878 h 5068607"/>
              <a:gd name="connsiteX254" fmla="*/ 4263460 w 5405070"/>
              <a:gd name="connsiteY254" fmla="*/ 4717011 h 5068607"/>
              <a:gd name="connsiteX255" fmla="*/ 4262678 w 5405070"/>
              <a:gd name="connsiteY255" fmla="*/ 4711145 h 5068607"/>
              <a:gd name="connsiteX256" fmla="*/ 4262286 w 5405070"/>
              <a:gd name="connsiteY256" fmla="*/ 4704105 h 5068607"/>
              <a:gd name="connsiteX257" fmla="*/ 4262286 w 5405070"/>
              <a:gd name="connsiteY257" fmla="*/ 4697457 h 5068607"/>
              <a:gd name="connsiteX258" fmla="*/ 4262678 w 5405070"/>
              <a:gd name="connsiteY258" fmla="*/ 4684159 h 5068607"/>
              <a:gd name="connsiteX259" fmla="*/ 4264242 w 5405070"/>
              <a:gd name="connsiteY259" fmla="*/ 4670471 h 5068607"/>
              <a:gd name="connsiteX260" fmla="*/ 4267762 w 5405070"/>
              <a:gd name="connsiteY260" fmla="*/ 4642312 h 5068607"/>
              <a:gd name="connsiteX261" fmla="*/ 4269326 w 5405070"/>
              <a:gd name="connsiteY261" fmla="*/ 4628624 h 5068607"/>
              <a:gd name="connsiteX262" fmla="*/ 4270891 w 5405070"/>
              <a:gd name="connsiteY262" fmla="*/ 4614544 h 5068607"/>
              <a:gd name="connsiteX263" fmla="*/ 4263460 w 5405070"/>
              <a:gd name="connsiteY263" fmla="*/ 4593425 h 5068607"/>
              <a:gd name="connsiteX264" fmla="*/ 4255638 w 5405070"/>
              <a:gd name="connsiteY264" fmla="*/ 4571915 h 5068607"/>
              <a:gd name="connsiteX265" fmla="*/ 4253683 w 5405070"/>
              <a:gd name="connsiteY265" fmla="*/ 4566048 h 5068607"/>
              <a:gd name="connsiteX266" fmla="*/ 4252900 w 5405070"/>
              <a:gd name="connsiteY266" fmla="*/ 4559400 h 5068607"/>
              <a:gd name="connsiteX267" fmla="*/ 4252510 w 5405070"/>
              <a:gd name="connsiteY267" fmla="*/ 4552751 h 5068607"/>
              <a:gd name="connsiteX268" fmla="*/ 4252118 w 5405070"/>
              <a:gd name="connsiteY268" fmla="*/ 4545320 h 5068607"/>
              <a:gd name="connsiteX269" fmla="*/ 4252900 w 5405070"/>
              <a:gd name="connsiteY269" fmla="*/ 4530850 h 5068607"/>
              <a:gd name="connsiteX270" fmla="*/ 4253291 w 5405070"/>
              <a:gd name="connsiteY270" fmla="*/ 4516379 h 5068607"/>
              <a:gd name="connsiteX271" fmla="*/ 4253291 w 5405070"/>
              <a:gd name="connsiteY271" fmla="*/ 4509730 h 5068607"/>
              <a:gd name="connsiteX272" fmla="*/ 4252900 w 5405070"/>
              <a:gd name="connsiteY272" fmla="*/ 4503082 h 5068607"/>
              <a:gd name="connsiteX273" fmla="*/ 4252118 w 5405070"/>
              <a:gd name="connsiteY273" fmla="*/ 4497215 h 5068607"/>
              <a:gd name="connsiteX274" fmla="*/ 4250162 w 5405070"/>
              <a:gd name="connsiteY274" fmla="*/ 4492131 h 5068607"/>
              <a:gd name="connsiteX275" fmla="*/ 4248989 w 5405070"/>
              <a:gd name="connsiteY275" fmla="*/ 4489393 h 5068607"/>
              <a:gd name="connsiteX276" fmla="*/ 4247425 w 5405070"/>
              <a:gd name="connsiteY276" fmla="*/ 4487047 h 5068607"/>
              <a:gd name="connsiteX277" fmla="*/ 4246252 w 5405070"/>
              <a:gd name="connsiteY277" fmla="*/ 4484700 h 5068607"/>
              <a:gd name="connsiteX278" fmla="*/ 4243905 w 5405070"/>
              <a:gd name="connsiteY278" fmla="*/ 4483136 h 5068607"/>
              <a:gd name="connsiteX279" fmla="*/ 4242341 w 5405070"/>
              <a:gd name="connsiteY279" fmla="*/ 4481572 h 5068607"/>
              <a:gd name="connsiteX280" fmla="*/ 4239603 w 5405070"/>
              <a:gd name="connsiteY280" fmla="*/ 4480007 h 5068607"/>
              <a:gd name="connsiteX281" fmla="*/ 4236865 w 5405070"/>
              <a:gd name="connsiteY281" fmla="*/ 4479225 h 5068607"/>
              <a:gd name="connsiteX282" fmla="*/ 4233736 w 5405070"/>
              <a:gd name="connsiteY282" fmla="*/ 4478052 h 5068607"/>
              <a:gd name="connsiteX283" fmla="*/ 4230217 w 5405070"/>
              <a:gd name="connsiteY283" fmla="*/ 4477661 h 5068607"/>
              <a:gd name="connsiteX284" fmla="*/ 4227088 w 5405070"/>
              <a:gd name="connsiteY284" fmla="*/ 4477269 h 5068607"/>
              <a:gd name="connsiteX285" fmla="*/ 4224350 w 5405070"/>
              <a:gd name="connsiteY285" fmla="*/ 4477661 h 5068607"/>
              <a:gd name="connsiteX286" fmla="*/ 4221221 w 5405070"/>
              <a:gd name="connsiteY286" fmla="*/ 4478052 h 5068607"/>
              <a:gd name="connsiteX287" fmla="*/ 4218875 w 5405070"/>
              <a:gd name="connsiteY287" fmla="*/ 4479225 h 5068607"/>
              <a:gd name="connsiteX288" fmla="*/ 4216919 w 5405070"/>
              <a:gd name="connsiteY288" fmla="*/ 4480398 h 5068607"/>
              <a:gd name="connsiteX289" fmla="*/ 4214573 w 5405070"/>
              <a:gd name="connsiteY289" fmla="*/ 4482354 h 5068607"/>
              <a:gd name="connsiteX290" fmla="*/ 4212226 w 5405070"/>
              <a:gd name="connsiteY290" fmla="*/ 4483918 h 5068607"/>
              <a:gd name="connsiteX291" fmla="*/ 4208706 w 5405070"/>
              <a:gd name="connsiteY291" fmla="*/ 4488611 h 5068607"/>
              <a:gd name="connsiteX292" fmla="*/ 4205578 w 5405070"/>
              <a:gd name="connsiteY292" fmla="*/ 4493696 h 5068607"/>
              <a:gd name="connsiteX293" fmla="*/ 4202840 w 5405070"/>
              <a:gd name="connsiteY293" fmla="*/ 4499953 h 5068607"/>
              <a:gd name="connsiteX294" fmla="*/ 4200493 w 5405070"/>
              <a:gd name="connsiteY294" fmla="*/ 4506602 h 5068607"/>
              <a:gd name="connsiteX295" fmla="*/ 4195800 w 5405070"/>
              <a:gd name="connsiteY295" fmla="*/ 4521463 h 5068607"/>
              <a:gd name="connsiteX296" fmla="*/ 4191498 w 5405070"/>
              <a:gd name="connsiteY296" fmla="*/ 4536325 h 5068607"/>
              <a:gd name="connsiteX297" fmla="*/ 4189151 w 5405070"/>
              <a:gd name="connsiteY297" fmla="*/ 4542974 h 5068607"/>
              <a:gd name="connsiteX298" fmla="*/ 4186414 w 5405070"/>
              <a:gd name="connsiteY298" fmla="*/ 4549622 h 5068607"/>
              <a:gd name="connsiteX299" fmla="*/ 4183285 w 5405070"/>
              <a:gd name="connsiteY299" fmla="*/ 4555489 h 5068607"/>
              <a:gd name="connsiteX300" fmla="*/ 4179374 w 5405070"/>
              <a:gd name="connsiteY300" fmla="*/ 4560573 h 5068607"/>
              <a:gd name="connsiteX301" fmla="*/ 4179765 w 5405070"/>
              <a:gd name="connsiteY301" fmla="*/ 4575044 h 5068607"/>
              <a:gd name="connsiteX302" fmla="*/ 4180547 w 5405070"/>
              <a:gd name="connsiteY302" fmla="*/ 4589514 h 5068607"/>
              <a:gd name="connsiteX303" fmla="*/ 4180547 w 5405070"/>
              <a:gd name="connsiteY303" fmla="*/ 4596945 h 5068607"/>
              <a:gd name="connsiteX304" fmla="*/ 4180547 w 5405070"/>
              <a:gd name="connsiteY304" fmla="*/ 4603985 h 5068607"/>
              <a:gd name="connsiteX305" fmla="*/ 4180156 w 5405070"/>
              <a:gd name="connsiteY305" fmla="*/ 4610242 h 5068607"/>
              <a:gd name="connsiteX306" fmla="*/ 4179374 w 5405070"/>
              <a:gd name="connsiteY306" fmla="*/ 4616500 h 5068607"/>
              <a:gd name="connsiteX307" fmla="*/ 4177419 w 5405070"/>
              <a:gd name="connsiteY307" fmla="*/ 4621584 h 5068607"/>
              <a:gd name="connsiteX308" fmla="*/ 4175463 w 5405070"/>
              <a:gd name="connsiteY308" fmla="*/ 4626277 h 5068607"/>
              <a:gd name="connsiteX309" fmla="*/ 4173899 w 5405070"/>
              <a:gd name="connsiteY309" fmla="*/ 4628624 h 5068607"/>
              <a:gd name="connsiteX310" fmla="*/ 4172334 w 5405070"/>
              <a:gd name="connsiteY310" fmla="*/ 4630188 h 5068607"/>
              <a:gd name="connsiteX311" fmla="*/ 4170379 w 5405070"/>
              <a:gd name="connsiteY311" fmla="*/ 4632144 h 5068607"/>
              <a:gd name="connsiteX312" fmla="*/ 4168032 w 5405070"/>
              <a:gd name="connsiteY312" fmla="*/ 4633317 h 5068607"/>
              <a:gd name="connsiteX313" fmla="*/ 4166077 w 5405070"/>
              <a:gd name="connsiteY313" fmla="*/ 4634881 h 5068607"/>
              <a:gd name="connsiteX314" fmla="*/ 4163339 w 5405070"/>
              <a:gd name="connsiteY314" fmla="*/ 4635663 h 5068607"/>
              <a:gd name="connsiteX315" fmla="*/ 4160210 w 5405070"/>
              <a:gd name="connsiteY315" fmla="*/ 4636055 h 5068607"/>
              <a:gd name="connsiteX316" fmla="*/ 4157082 w 5405070"/>
              <a:gd name="connsiteY316" fmla="*/ 4636446 h 5068607"/>
              <a:gd name="connsiteX317" fmla="*/ 4153562 w 5405070"/>
              <a:gd name="connsiteY317" fmla="*/ 4636446 h 5068607"/>
              <a:gd name="connsiteX318" fmla="*/ 4149651 w 5405070"/>
              <a:gd name="connsiteY318" fmla="*/ 4636446 h 5068607"/>
              <a:gd name="connsiteX319" fmla="*/ 4144958 w 5405070"/>
              <a:gd name="connsiteY319" fmla="*/ 4636055 h 5068607"/>
              <a:gd name="connsiteX320" fmla="*/ 4140656 w 5405070"/>
              <a:gd name="connsiteY320" fmla="*/ 4634881 h 5068607"/>
              <a:gd name="connsiteX321" fmla="*/ 4137136 w 5405070"/>
              <a:gd name="connsiteY321" fmla="*/ 4636446 h 5068607"/>
              <a:gd name="connsiteX322" fmla="*/ 4133225 w 5405070"/>
              <a:gd name="connsiteY322" fmla="*/ 4638010 h 5068607"/>
              <a:gd name="connsiteX323" fmla="*/ 4129705 w 5405070"/>
              <a:gd name="connsiteY323" fmla="*/ 4638792 h 5068607"/>
              <a:gd name="connsiteX324" fmla="*/ 4125794 w 5405070"/>
              <a:gd name="connsiteY324" fmla="*/ 4639183 h 5068607"/>
              <a:gd name="connsiteX325" fmla="*/ 4116408 w 5405070"/>
              <a:gd name="connsiteY325" fmla="*/ 4643094 h 5068607"/>
              <a:gd name="connsiteX326" fmla="*/ 4106630 w 5405070"/>
              <a:gd name="connsiteY326" fmla="*/ 4647005 h 5068607"/>
              <a:gd name="connsiteX327" fmla="*/ 4096853 w 5405070"/>
              <a:gd name="connsiteY327" fmla="*/ 4650916 h 5068607"/>
              <a:gd name="connsiteX328" fmla="*/ 4087466 w 5405070"/>
              <a:gd name="connsiteY328" fmla="*/ 4654045 h 5068607"/>
              <a:gd name="connsiteX329" fmla="*/ 4077689 w 5405070"/>
              <a:gd name="connsiteY329" fmla="*/ 4657174 h 5068607"/>
              <a:gd name="connsiteX330" fmla="*/ 4068303 w 5405070"/>
              <a:gd name="connsiteY330" fmla="*/ 4659129 h 5068607"/>
              <a:gd name="connsiteX331" fmla="*/ 4058525 w 5405070"/>
              <a:gd name="connsiteY331" fmla="*/ 4661476 h 5068607"/>
              <a:gd name="connsiteX332" fmla="*/ 4048748 w 5405070"/>
              <a:gd name="connsiteY332" fmla="*/ 4663431 h 5068607"/>
              <a:gd name="connsiteX333" fmla="*/ 4039362 w 5405070"/>
              <a:gd name="connsiteY333" fmla="*/ 4664605 h 5068607"/>
              <a:gd name="connsiteX334" fmla="*/ 4029584 w 5405070"/>
              <a:gd name="connsiteY334" fmla="*/ 4665387 h 5068607"/>
              <a:gd name="connsiteX335" fmla="*/ 4010029 w 5405070"/>
              <a:gd name="connsiteY335" fmla="*/ 4667342 h 5068607"/>
              <a:gd name="connsiteX336" fmla="*/ 3990866 w 5405070"/>
              <a:gd name="connsiteY336" fmla="*/ 4667733 h 5068607"/>
              <a:gd name="connsiteX337" fmla="*/ 3970920 w 5405070"/>
              <a:gd name="connsiteY337" fmla="*/ 4667342 h 5068607"/>
              <a:gd name="connsiteX338" fmla="*/ 3951756 w 5405070"/>
              <a:gd name="connsiteY338" fmla="*/ 4666560 h 5068607"/>
              <a:gd name="connsiteX339" fmla="*/ 3932201 w 5405070"/>
              <a:gd name="connsiteY339" fmla="*/ 4664605 h 5068607"/>
              <a:gd name="connsiteX340" fmla="*/ 3912646 w 5405070"/>
              <a:gd name="connsiteY340" fmla="*/ 4662649 h 5068607"/>
              <a:gd name="connsiteX341" fmla="*/ 3893483 w 5405070"/>
              <a:gd name="connsiteY341" fmla="*/ 4661085 h 5068607"/>
              <a:gd name="connsiteX342" fmla="*/ 3854373 w 5405070"/>
              <a:gd name="connsiteY342" fmla="*/ 4656392 h 5068607"/>
              <a:gd name="connsiteX343" fmla="*/ 3835209 w 5405070"/>
              <a:gd name="connsiteY343" fmla="*/ 4654827 h 5068607"/>
              <a:gd name="connsiteX344" fmla="*/ 3815655 w 5405070"/>
              <a:gd name="connsiteY344" fmla="*/ 4653263 h 5068607"/>
              <a:gd name="connsiteX345" fmla="*/ 3811744 w 5405070"/>
              <a:gd name="connsiteY345" fmla="*/ 4652872 h 5068607"/>
              <a:gd name="connsiteX346" fmla="*/ 3808224 w 5405070"/>
              <a:gd name="connsiteY346" fmla="*/ 4652089 h 5068607"/>
              <a:gd name="connsiteX347" fmla="*/ 3804704 w 5405070"/>
              <a:gd name="connsiteY347" fmla="*/ 4650916 h 5068607"/>
              <a:gd name="connsiteX348" fmla="*/ 3801184 w 5405070"/>
              <a:gd name="connsiteY348" fmla="*/ 4649352 h 5068607"/>
              <a:gd name="connsiteX349" fmla="*/ 3798055 w 5405070"/>
              <a:gd name="connsiteY349" fmla="*/ 4647787 h 5068607"/>
              <a:gd name="connsiteX350" fmla="*/ 3795318 w 5405070"/>
              <a:gd name="connsiteY350" fmla="*/ 4645441 h 5068607"/>
              <a:gd name="connsiteX351" fmla="*/ 3792189 w 5405070"/>
              <a:gd name="connsiteY351" fmla="*/ 4643094 h 5068607"/>
              <a:gd name="connsiteX352" fmla="*/ 3789451 w 5405070"/>
              <a:gd name="connsiteY352" fmla="*/ 4640357 h 5068607"/>
              <a:gd name="connsiteX353" fmla="*/ 3784758 w 5405070"/>
              <a:gd name="connsiteY353" fmla="*/ 4634881 h 5068607"/>
              <a:gd name="connsiteX354" fmla="*/ 3780847 w 5405070"/>
              <a:gd name="connsiteY354" fmla="*/ 4627450 h 5068607"/>
              <a:gd name="connsiteX355" fmla="*/ 3776545 w 5405070"/>
              <a:gd name="connsiteY355" fmla="*/ 4620020 h 5068607"/>
              <a:gd name="connsiteX356" fmla="*/ 3773416 w 5405070"/>
              <a:gd name="connsiteY356" fmla="*/ 4611807 h 5068607"/>
              <a:gd name="connsiteX357" fmla="*/ 3770678 w 5405070"/>
              <a:gd name="connsiteY357" fmla="*/ 4603202 h 5068607"/>
              <a:gd name="connsiteX358" fmla="*/ 3768332 w 5405070"/>
              <a:gd name="connsiteY358" fmla="*/ 4593816 h 5068607"/>
              <a:gd name="connsiteX359" fmla="*/ 3765985 w 5405070"/>
              <a:gd name="connsiteY359" fmla="*/ 4584430 h 5068607"/>
              <a:gd name="connsiteX360" fmla="*/ 3764030 w 5405070"/>
              <a:gd name="connsiteY360" fmla="*/ 4575044 h 5068607"/>
              <a:gd name="connsiteX361" fmla="*/ 3761683 w 5405070"/>
              <a:gd name="connsiteY361" fmla="*/ 4555489 h 5068607"/>
              <a:gd name="connsiteX362" fmla="*/ 3759728 w 5405070"/>
              <a:gd name="connsiteY362" fmla="*/ 4537107 h 5068607"/>
              <a:gd name="connsiteX363" fmla="*/ 3757381 w 5405070"/>
              <a:gd name="connsiteY363" fmla="*/ 4506211 h 5068607"/>
              <a:gd name="connsiteX364" fmla="*/ 3755817 w 5405070"/>
              <a:gd name="connsiteY364" fmla="*/ 4475314 h 5068607"/>
              <a:gd name="connsiteX365" fmla="*/ 3754252 w 5405070"/>
              <a:gd name="connsiteY365" fmla="*/ 4444808 h 5068607"/>
              <a:gd name="connsiteX366" fmla="*/ 3753470 w 5405070"/>
              <a:gd name="connsiteY366" fmla="*/ 4413912 h 5068607"/>
              <a:gd name="connsiteX367" fmla="*/ 3752297 w 5405070"/>
              <a:gd name="connsiteY367" fmla="*/ 4352119 h 5068607"/>
              <a:gd name="connsiteX368" fmla="*/ 3750733 w 5405070"/>
              <a:gd name="connsiteY368" fmla="*/ 4290325 h 5068607"/>
              <a:gd name="connsiteX369" fmla="*/ 3745257 w 5405070"/>
              <a:gd name="connsiteY369" fmla="*/ 4261775 h 5068607"/>
              <a:gd name="connsiteX370" fmla="*/ 3740173 w 5405070"/>
              <a:gd name="connsiteY370" fmla="*/ 4233616 h 5068607"/>
              <a:gd name="connsiteX371" fmla="*/ 3734307 w 5405070"/>
              <a:gd name="connsiteY371" fmla="*/ 4205066 h 5068607"/>
              <a:gd name="connsiteX372" fmla="*/ 3731960 w 5405070"/>
              <a:gd name="connsiteY372" fmla="*/ 4190987 h 5068607"/>
              <a:gd name="connsiteX373" fmla="*/ 3730004 w 5405070"/>
              <a:gd name="connsiteY373" fmla="*/ 4176908 h 5068607"/>
              <a:gd name="connsiteX374" fmla="*/ 3727658 w 5405070"/>
              <a:gd name="connsiteY374" fmla="*/ 4162437 h 5068607"/>
              <a:gd name="connsiteX375" fmla="*/ 3726093 w 5405070"/>
              <a:gd name="connsiteY375" fmla="*/ 4148358 h 5068607"/>
              <a:gd name="connsiteX376" fmla="*/ 3725311 w 5405070"/>
              <a:gd name="connsiteY376" fmla="*/ 4133887 h 5068607"/>
              <a:gd name="connsiteX377" fmla="*/ 3725311 w 5405070"/>
              <a:gd name="connsiteY377" fmla="*/ 4119025 h 5068607"/>
              <a:gd name="connsiteX378" fmla="*/ 3725702 w 5405070"/>
              <a:gd name="connsiteY378" fmla="*/ 4104555 h 5068607"/>
              <a:gd name="connsiteX379" fmla="*/ 3726876 w 5405070"/>
              <a:gd name="connsiteY379" fmla="*/ 4089693 h 5068607"/>
              <a:gd name="connsiteX380" fmla="*/ 3728831 w 5405070"/>
              <a:gd name="connsiteY380" fmla="*/ 4075223 h 5068607"/>
              <a:gd name="connsiteX381" fmla="*/ 3731960 w 5405070"/>
              <a:gd name="connsiteY381" fmla="*/ 4059970 h 5068607"/>
              <a:gd name="connsiteX382" fmla="*/ 3724920 w 5405070"/>
              <a:gd name="connsiteY382" fmla="*/ 3898447 h 5068607"/>
              <a:gd name="connsiteX383" fmla="*/ 3717880 w 5405070"/>
              <a:gd name="connsiteY383" fmla="*/ 3736924 h 5068607"/>
              <a:gd name="connsiteX384" fmla="*/ 3714361 w 5405070"/>
              <a:gd name="connsiteY384" fmla="*/ 3732231 h 5068607"/>
              <a:gd name="connsiteX385" fmla="*/ 3711232 w 5405070"/>
              <a:gd name="connsiteY385" fmla="*/ 3727929 h 5068607"/>
              <a:gd name="connsiteX386" fmla="*/ 3708103 w 5405070"/>
              <a:gd name="connsiteY386" fmla="*/ 3724800 h 5068607"/>
              <a:gd name="connsiteX387" fmla="*/ 3705365 w 5405070"/>
              <a:gd name="connsiteY387" fmla="*/ 3722454 h 5068607"/>
              <a:gd name="connsiteX388" fmla="*/ 3702628 w 5405070"/>
              <a:gd name="connsiteY388" fmla="*/ 3720498 h 5068607"/>
              <a:gd name="connsiteX389" fmla="*/ 3699890 w 5405070"/>
              <a:gd name="connsiteY389" fmla="*/ 3719325 h 5068607"/>
              <a:gd name="connsiteX390" fmla="*/ 3697152 w 5405070"/>
              <a:gd name="connsiteY390" fmla="*/ 3718152 h 5068607"/>
              <a:gd name="connsiteX391" fmla="*/ 3694806 w 5405070"/>
              <a:gd name="connsiteY391" fmla="*/ 3718152 h 5068607"/>
              <a:gd name="connsiteX392" fmla="*/ 3692459 w 5405070"/>
              <a:gd name="connsiteY392" fmla="*/ 3718543 h 5068607"/>
              <a:gd name="connsiteX393" fmla="*/ 3689722 w 5405070"/>
              <a:gd name="connsiteY393" fmla="*/ 3719325 h 5068607"/>
              <a:gd name="connsiteX394" fmla="*/ 3687375 w 5405070"/>
              <a:gd name="connsiteY394" fmla="*/ 3720498 h 5068607"/>
              <a:gd name="connsiteX395" fmla="*/ 3685419 w 5405070"/>
              <a:gd name="connsiteY395" fmla="*/ 3721671 h 5068607"/>
              <a:gd name="connsiteX396" fmla="*/ 3680726 w 5405070"/>
              <a:gd name="connsiteY396" fmla="*/ 3725974 h 5068607"/>
              <a:gd name="connsiteX397" fmla="*/ 3676815 w 5405070"/>
              <a:gd name="connsiteY397" fmla="*/ 3730667 h 5068607"/>
              <a:gd name="connsiteX398" fmla="*/ 3668602 w 5405070"/>
              <a:gd name="connsiteY398" fmla="*/ 3741617 h 5068607"/>
              <a:gd name="connsiteX399" fmla="*/ 3664691 w 5405070"/>
              <a:gd name="connsiteY399" fmla="*/ 3746702 h 5068607"/>
              <a:gd name="connsiteX400" fmla="*/ 3660389 w 5405070"/>
              <a:gd name="connsiteY400" fmla="*/ 3751786 h 5068607"/>
              <a:gd name="connsiteX401" fmla="*/ 3656087 w 5405070"/>
              <a:gd name="connsiteY401" fmla="*/ 3755697 h 5068607"/>
              <a:gd name="connsiteX402" fmla="*/ 3654132 w 5405070"/>
              <a:gd name="connsiteY402" fmla="*/ 3757652 h 5068607"/>
              <a:gd name="connsiteX403" fmla="*/ 3651785 w 5405070"/>
              <a:gd name="connsiteY403" fmla="*/ 3758826 h 5068607"/>
              <a:gd name="connsiteX404" fmla="*/ 3649048 w 5405070"/>
              <a:gd name="connsiteY404" fmla="*/ 3759608 h 5068607"/>
              <a:gd name="connsiteX405" fmla="*/ 3647092 w 5405070"/>
              <a:gd name="connsiteY405" fmla="*/ 3760390 h 5068607"/>
              <a:gd name="connsiteX406" fmla="*/ 3644354 w 5405070"/>
              <a:gd name="connsiteY406" fmla="*/ 3760390 h 5068607"/>
              <a:gd name="connsiteX407" fmla="*/ 3641617 w 5405070"/>
              <a:gd name="connsiteY407" fmla="*/ 3759608 h 5068607"/>
              <a:gd name="connsiteX408" fmla="*/ 3629102 w 5405070"/>
              <a:gd name="connsiteY408" fmla="*/ 3768212 h 5068607"/>
              <a:gd name="connsiteX409" fmla="*/ 3622453 w 5405070"/>
              <a:gd name="connsiteY409" fmla="*/ 3771732 h 5068607"/>
              <a:gd name="connsiteX410" fmla="*/ 3616195 w 5405070"/>
              <a:gd name="connsiteY410" fmla="*/ 3775252 h 5068607"/>
              <a:gd name="connsiteX411" fmla="*/ 3609938 w 5405070"/>
              <a:gd name="connsiteY411" fmla="*/ 3778380 h 5068607"/>
              <a:gd name="connsiteX412" fmla="*/ 3603680 w 5405070"/>
              <a:gd name="connsiteY412" fmla="*/ 3781118 h 5068607"/>
              <a:gd name="connsiteX413" fmla="*/ 3597423 w 5405070"/>
              <a:gd name="connsiteY413" fmla="*/ 3783074 h 5068607"/>
              <a:gd name="connsiteX414" fmla="*/ 3591556 w 5405070"/>
              <a:gd name="connsiteY414" fmla="*/ 3783465 h 5068607"/>
              <a:gd name="connsiteX415" fmla="*/ 3588428 w 5405070"/>
              <a:gd name="connsiteY415" fmla="*/ 3783465 h 5068607"/>
              <a:gd name="connsiteX416" fmla="*/ 3585690 w 5405070"/>
              <a:gd name="connsiteY416" fmla="*/ 3783465 h 5068607"/>
              <a:gd name="connsiteX417" fmla="*/ 3582561 w 5405070"/>
              <a:gd name="connsiteY417" fmla="*/ 3782683 h 5068607"/>
              <a:gd name="connsiteX418" fmla="*/ 3579823 w 5405070"/>
              <a:gd name="connsiteY418" fmla="*/ 3781509 h 5068607"/>
              <a:gd name="connsiteX419" fmla="*/ 3577477 w 5405070"/>
              <a:gd name="connsiteY419" fmla="*/ 3780336 h 5068607"/>
              <a:gd name="connsiteX420" fmla="*/ 3574348 w 5405070"/>
              <a:gd name="connsiteY420" fmla="*/ 3778772 h 5068607"/>
              <a:gd name="connsiteX421" fmla="*/ 3571611 w 5405070"/>
              <a:gd name="connsiteY421" fmla="*/ 3776816 h 5068607"/>
              <a:gd name="connsiteX422" fmla="*/ 3569264 w 5405070"/>
              <a:gd name="connsiteY422" fmla="*/ 3774469 h 5068607"/>
              <a:gd name="connsiteX423" fmla="*/ 3566526 w 5405070"/>
              <a:gd name="connsiteY423" fmla="*/ 3771341 h 5068607"/>
              <a:gd name="connsiteX424" fmla="*/ 3563789 w 5405070"/>
              <a:gd name="connsiteY424" fmla="*/ 3768212 h 5068607"/>
              <a:gd name="connsiteX425" fmla="*/ 3561833 w 5405070"/>
              <a:gd name="connsiteY425" fmla="*/ 3764692 h 5068607"/>
              <a:gd name="connsiteX426" fmla="*/ 3559096 w 5405070"/>
              <a:gd name="connsiteY426" fmla="*/ 3760390 h 5068607"/>
              <a:gd name="connsiteX427" fmla="*/ 3556749 w 5405070"/>
              <a:gd name="connsiteY427" fmla="*/ 3755697 h 5068607"/>
              <a:gd name="connsiteX428" fmla="*/ 3554402 w 5405070"/>
              <a:gd name="connsiteY428" fmla="*/ 3750222 h 5068607"/>
              <a:gd name="connsiteX429" fmla="*/ 3550100 w 5405070"/>
              <a:gd name="connsiteY429" fmla="*/ 3738489 h 5068607"/>
              <a:gd name="connsiteX430" fmla="*/ 3543843 w 5405070"/>
              <a:gd name="connsiteY430" fmla="*/ 3749439 h 5068607"/>
              <a:gd name="connsiteX431" fmla="*/ 3537194 w 5405070"/>
              <a:gd name="connsiteY431" fmla="*/ 3759608 h 5068607"/>
              <a:gd name="connsiteX432" fmla="*/ 3530545 w 5405070"/>
              <a:gd name="connsiteY432" fmla="*/ 3768603 h 5068607"/>
              <a:gd name="connsiteX433" fmla="*/ 3523897 w 5405070"/>
              <a:gd name="connsiteY433" fmla="*/ 3776816 h 5068607"/>
              <a:gd name="connsiteX434" fmla="*/ 3516857 w 5405070"/>
              <a:gd name="connsiteY434" fmla="*/ 3783856 h 5068607"/>
              <a:gd name="connsiteX435" fmla="*/ 3509817 w 5405070"/>
              <a:gd name="connsiteY435" fmla="*/ 3790113 h 5068607"/>
              <a:gd name="connsiteX436" fmla="*/ 3502778 w 5405070"/>
              <a:gd name="connsiteY436" fmla="*/ 3795980 h 5068607"/>
              <a:gd name="connsiteX437" fmla="*/ 3495738 w 5405070"/>
              <a:gd name="connsiteY437" fmla="*/ 3800282 h 5068607"/>
              <a:gd name="connsiteX438" fmla="*/ 3488307 w 5405070"/>
              <a:gd name="connsiteY438" fmla="*/ 3804193 h 5068607"/>
              <a:gd name="connsiteX439" fmla="*/ 3480876 w 5405070"/>
              <a:gd name="connsiteY439" fmla="*/ 3807322 h 5068607"/>
              <a:gd name="connsiteX440" fmla="*/ 3473445 w 5405070"/>
              <a:gd name="connsiteY440" fmla="*/ 3810059 h 5068607"/>
              <a:gd name="connsiteX441" fmla="*/ 3466015 w 5405070"/>
              <a:gd name="connsiteY441" fmla="*/ 3812406 h 5068607"/>
              <a:gd name="connsiteX442" fmla="*/ 3458193 w 5405070"/>
              <a:gd name="connsiteY442" fmla="*/ 3813579 h 5068607"/>
              <a:gd name="connsiteX443" fmla="*/ 3450762 w 5405070"/>
              <a:gd name="connsiteY443" fmla="*/ 3814752 h 5068607"/>
              <a:gd name="connsiteX444" fmla="*/ 3442940 w 5405070"/>
              <a:gd name="connsiteY444" fmla="*/ 3815143 h 5068607"/>
              <a:gd name="connsiteX445" fmla="*/ 3435118 w 5405070"/>
              <a:gd name="connsiteY445" fmla="*/ 3815143 h 5068607"/>
              <a:gd name="connsiteX446" fmla="*/ 3427687 w 5405070"/>
              <a:gd name="connsiteY446" fmla="*/ 3814752 h 5068607"/>
              <a:gd name="connsiteX447" fmla="*/ 3419474 w 5405070"/>
              <a:gd name="connsiteY447" fmla="*/ 3813970 h 5068607"/>
              <a:gd name="connsiteX448" fmla="*/ 3412043 w 5405070"/>
              <a:gd name="connsiteY448" fmla="*/ 3812797 h 5068607"/>
              <a:gd name="connsiteX449" fmla="*/ 3403830 w 5405070"/>
              <a:gd name="connsiteY449" fmla="*/ 3811624 h 5068607"/>
              <a:gd name="connsiteX450" fmla="*/ 3387795 w 5405070"/>
              <a:gd name="connsiteY450" fmla="*/ 3808495 h 5068607"/>
              <a:gd name="connsiteX451" fmla="*/ 3371760 w 5405070"/>
              <a:gd name="connsiteY451" fmla="*/ 3804193 h 5068607"/>
              <a:gd name="connsiteX452" fmla="*/ 3340082 w 5405070"/>
              <a:gd name="connsiteY452" fmla="*/ 3796762 h 5068607"/>
              <a:gd name="connsiteX453" fmla="*/ 3324047 w 5405070"/>
              <a:gd name="connsiteY453" fmla="*/ 3793633 h 5068607"/>
              <a:gd name="connsiteX454" fmla="*/ 3308403 w 5405070"/>
              <a:gd name="connsiteY454" fmla="*/ 3790896 h 5068607"/>
              <a:gd name="connsiteX455" fmla="*/ 3299799 w 5405070"/>
              <a:gd name="connsiteY455" fmla="*/ 3765083 h 5068607"/>
              <a:gd name="connsiteX456" fmla="*/ 3291195 w 5405070"/>
              <a:gd name="connsiteY456" fmla="*/ 3739271 h 5068607"/>
              <a:gd name="connsiteX457" fmla="*/ 3273204 w 5405070"/>
              <a:gd name="connsiteY457" fmla="*/ 3688428 h 5068607"/>
              <a:gd name="connsiteX458" fmla="*/ 3264209 w 5405070"/>
              <a:gd name="connsiteY458" fmla="*/ 3662616 h 5068607"/>
              <a:gd name="connsiteX459" fmla="*/ 3255214 w 5405070"/>
              <a:gd name="connsiteY459" fmla="*/ 3637195 h 5068607"/>
              <a:gd name="connsiteX460" fmla="*/ 3247392 w 5405070"/>
              <a:gd name="connsiteY460" fmla="*/ 3611382 h 5068607"/>
              <a:gd name="connsiteX461" fmla="*/ 3239179 w 5405070"/>
              <a:gd name="connsiteY461" fmla="*/ 3584788 h 5068607"/>
              <a:gd name="connsiteX462" fmla="*/ 3232530 w 5405070"/>
              <a:gd name="connsiteY462" fmla="*/ 3558584 h 5068607"/>
              <a:gd name="connsiteX463" fmla="*/ 3226272 w 5405070"/>
              <a:gd name="connsiteY463" fmla="*/ 3532381 h 5068607"/>
              <a:gd name="connsiteX464" fmla="*/ 3223535 w 5405070"/>
              <a:gd name="connsiteY464" fmla="*/ 3518693 h 5068607"/>
              <a:gd name="connsiteX465" fmla="*/ 3221579 w 5405070"/>
              <a:gd name="connsiteY465" fmla="*/ 3505004 h 5068607"/>
              <a:gd name="connsiteX466" fmla="*/ 3219233 w 5405070"/>
              <a:gd name="connsiteY466" fmla="*/ 3491316 h 5068607"/>
              <a:gd name="connsiteX467" fmla="*/ 3217277 w 5405070"/>
              <a:gd name="connsiteY467" fmla="*/ 3477627 h 5068607"/>
              <a:gd name="connsiteX468" fmla="*/ 3215713 w 5405070"/>
              <a:gd name="connsiteY468" fmla="*/ 3463548 h 5068607"/>
              <a:gd name="connsiteX469" fmla="*/ 3214931 w 5405070"/>
              <a:gd name="connsiteY469" fmla="*/ 3449468 h 5068607"/>
              <a:gd name="connsiteX470" fmla="*/ 3213757 w 5405070"/>
              <a:gd name="connsiteY470" fmla="*/ 3434998 h 5068607"/>
              <a:gd name="connsiteX471" fmla="*/ 3213757 w 5405070"/>
              <a:gd name="connsiteY471" fmla="*/ 3420918 h 5068607"/>
              <a:gd name="connsiteX472" fmla="*/ 3213757 w 5405070"/>
              <a:gd name="connsiteY472" fmla="*/ 3406057 h 5068607"/>
              <a:gd name="connsiteX473" fmla="*/ 3214149 w 5405070"/>
              <a:gd name="connsiteY473" fmla="*/ 3391586 h 5068607"/>
              <a:gd name="connsiteX474" fmla="*/ 3215322 w 5405070"/>
              <a:gd name="connsiteY474" fmla="*/ 3376725 h 5068607"/>
              <a:gd name="connsiteX475" fmla="*/ 3216886 w 5405070"/>
              <a:gd name="connsiteY475" fmla="*/ 3361472 h 5068607"/>
              <a:gd name="connsiteX476" fmla="*/ 3213757 w 5405070"/>
              <a:gd name="connsiteY476" fmla="*/ 3355605 h 5068607"/>
              <a:gd name="connsiteX477" fmla="*/ 3211411 w 5405070"/>
              <a:gd name="connsiteY477" fmla="*/ 3350521 h 5068607"/>
              <a:gd name="connsiteX478" fmla="*/ 3209455 w 5405070"/>
              <a:gd name="connsiteY478" fmla="*/ 3344655 h 5068607"/>
              <a:gd name="connsiteX479" fmla="*/ 3207500 w 5405070"/>
              <a:gd name="connsiteY479" fmla="*/ 3338397 h 5068607"/>
              <a:gd name="connsiteX480" fmla="*/ 3205936 w 5405070"/>
              <a:gd name="connsiteY480" fmla="*/ 3332140 h 5068607"/>
              <a:gd name="connsiteX481" fmla="*/ 3204371 w 5405070"/>
              <a:gd name="connsiteY481" fmla="*/ 3325882 h 5068607"/>
              <a:gd name="connsiteX482" fmla="*/ 3202807 w 5405070"/>
              <a:gd name="connsiteY482" fmla="*/ 3312976 h 5068607"/>
              <a:gd name="connsiteX483" fmla="*/ 3202025 w 5405070"/>
              <a:gd name="connsiteY483" fmla="*/ 3299679 h 5068607"/>
              <a:gd name="connsiteX484" fmla="*/ 3200851 w 5405070"/>
              <a:gd name="connsiteY484" fmla="*/ 3285991 h 5068607"/>
              <a:gd name="connsiteX485" fmla="*/ 3200069 w 5405070"/>
              <a:gd name="connsiteY485" fmla="*/ 3259005 h 5068607"/>
              <a:gd name="connsiteX486" fmla="*/ 3199287 w 5405070"/>
              <a:gd name="connsiteY486" fmla="*/ 3245708 h 5068607"/>
              <a:gd name="connsiteX487" fmla="*/ 3197723 w 5405070"/>
              <a:gd name="connsiteY487" fmla="*/ 3232019 h 5068607"/>
              <a:gd name="connsiteX488" fmla="*/ 3195767 w 5405070"/>
              <a:gd name="connsiteY488" fmla="*/ 3219113 h 5068607"/>
              <a:gd name="connsiteX489" fmla="*/ 3194203 w 5405070"/>
              <a:gd name="connsiteY489" fmla="*/ 3212856 h 5068607"/>
              <a:gd name="connsiteX490" fmla="*/ 3192638 w 5405070"/>
              <a:gd name="connsiteY490" fmla="*/ 3207380 h 5068607"/>
              <a:gd name="connsiteX491" fmla="*/ 3190292 w 5405070"/>
              <a:gd name="connsiteY491" fmla="*/ 3201123 h 5068607"/>
              <a:gd name="connsiteX492" fmla="*/ 3187945 w 5405070"/>
              <a:gd name="connsiteY492" fmla="*/ 3195256 h 5068607"/>
              <a:gd name="connsiteX493" fmla="*/ 3185207 w 5405070"/>
              <a:gd name="connsiteY493" fmla="*/ 3189781 h 5068607"/>
              <a:gd name="connsiteX494" fmla="*/ 3181688 w 5405070"/>
              <a:gd name="connsiteY494" fmla="*/ 3184305 h 5068607"/>
              <a:gd name="connsiteX495" fmla="*/ 3178168 w 5405070"/>
              <a:gd name="connsiteY495" fmla="*/ 3179221 h 5068607"/>
              <a:gd name="connsiteX496" fmla="*/ 3174257 w 5405070"/>
              <a:gd name="connsiteY496" fmla="*/ 3174137 h 5068607"/>
              <a:gd name="connsiteX497" fmla="*/ 3169564 w 5405070"/>
              <a:gd name="connsiteY497" fmla="*/ 3169444 h 5068607"/>
              <a:gd name="connsiteX498" fmla="*/ 3164479 w 5405070"/>
              <a:gd name="connsiteY498" fmla="*/ 3164751 h 5068607"/>
              <a:gd name="connsiteX499" fmla="*/ 3162915 w 5405070"/>
              <a:gd name="connsiteY499" fmla="*/ 3259396 h 5068607"/>
              <a:gd name="connsiteX500" fmla="*/ 3161741 w 5405070"/>
              <a:gd name="connsiteY500" fmla="*/ 3306328 h 5068607"/>
              <a:gd name="connsiteX501" fmla="*/ 3160568 w 5405070"/>
              <a:gd name="connsiteY501" fmla="*/ 3353650 h 5068607"/>
              <a:gd name="connsiteX502" fmla="*/ 3158613 w 5405070"/>
              <a:gd name="connsiteY502" fmla="*/ 3400190 h 5068607"/>
              <a:gd name="connsiteX503" fmla="*/ 3156266 w 5405070"/>
              <a:gd name="connsiteY503" fmla="*/ 3447122 h 5068607"/>
              <a:gd name="connsiteX504" fmla="*/ 3154311 w 5405070"/>
              <a:gd name="connsiteY504" fmla="*/ 3494053 h 5068607"/>
              <a:gd name="connsiteX505" fmla="*/ 3151182 w 5405070"/>
              <a:gd name="connsiteY505" fmla="*/ 3540985 h 5068607"/>
              <a:gd name="connsiteX506" fmla="*/ 3147271 w 5405070"/>
              <a:gd name="connsiteY506" fmla="*/ 3587525 h 5068607"/>
              <a:gd name="connsiteX507" fmla="*/ 3143360 w 5405070"/>
              <a:gd name="connsiteY507" fmla="*/ 3634066 h 5068607"/>
              <a:gd name="connsiteX508" fmla="*/ 3139058 w 5405070"/>
              <a:gd name="connsiteY508" fmla="*/ 3680997 h 5068607"/>
              <a:gd name="connsiteX509" fmla="*/ 3133974 w 5405070"/>
              <a:gd name="connsiteY509" fmla="*/ 3727147 h 5068607"/>
              <a:gd name="connsiteX510" fmla="*/ 3128107 w 5405070"/>
              <a:gd name="connsiteY510" fmla="*/ 3773687 h 5068607"/>
              <a:gd name="connsiteX511" fmla="*/ 3121459 w 5405070"/>
              <a:gd name="connsiteY511" fmla="*/ 3819837 h 5068607"/>
              <a:gd name="connsiteX512" fmla="*/ 3114419 w 5405070"/>
              <a:gd name="connsiteY512" fmla="*/ 3865986 h 5068607"/>
              <a:gd name="connsiteX513" fmla="*/ 3106597 w 5405070"/>
              <a:gd name="connsiteY513" fmla="*/ 3912135 h 5068607"/>
              <a:gd name="connsiteX514" fmla="*/ 3105033 w 5405070"/>
              <a:gd name="connsiteY514" fmla="*/ 3936774 h 5068607"/>
              <a:gd name="connsiteX515" fmla="*/ 3103468 w 5405070"/>
              <a:gd name="connsiteY515" fmla="*/ 3961413 h 5068607"/>
              <a:gd name="connsiteX516" fmla="*/ 3100731 w 5405070"/>
              <a:gd name="connsiteY516" fmla="*/ 3985270 h 5068607"/>
              <a:gd name="connsiteX517" fmla="*/ 3097211 w 5405070"/>
              <a:gd name="connsiteY517" fmla="*/ 4009518 h 5068607"/>
              <a:gd name="connsiteX518" fmla="*/ 3092909 w 5405070"/>
              <a:gd name="connsiteY518" fmla="*/ 4032984 h 5068607"/>
              <a:gd name="connsiteX519" fmla="*/ 3088607 w 5405070"/>
              <a:gd name="connsiteY519" fmla="*/ 4056841 h 5068607"/>
              <a:gd name="connsiteX520" fmla="*/ 3083522 w 5405070"/>
              <a:gd name="connsiteY520" fmla="*/ 4079916 h 5068607"/>
              <a:gd name="connsiteX521" fmla="*/ 3078829 w 5405070"/>
              <a:gd name="connsiteY521" fmla="*/ 4102990 h 5068607"/>
              <a:gd name="connsiteX522" fmla="*/ 3072963 w 5405070"/>
              <a:gd name="connsiteY522" fmla="*/ 4126456 h 5068607"/>
              <a:gd name="connsiteX523" fmla="*/ 3067096 w 5405070"/>
              <a:gd name="connsiteY523" fmla="*/ 4149531 h 5068607"/>
              <a:gd name="connsiteX524" fmla="*/ 3055755 w 5405070"/>
              <a:gd name="connsiteY524" fmla="*/ 4195289 h 5068607"/>
              <a:gd name="connsiteX525" fmla="*/ 3043631 w 5405070"/>
              <a:gd name="connsiteY525" fmla="*/ 4241438 h 5068607"/>
              <a:gd name="connsiteX526" fmla="*/ 3031898 w 5405070"/>
              <a:gd name="connsiteY526" fmla="*/ 4287197 h 5068607"/>
              <a:gd name="connsiteX527" fmla="*/ 3031507 w 5405070"/>
              <a:gd name="connsiteY527" fmla="*/ 4298147 h 5068607"/>
              <a:gd name="connsiteX528" fmla="*/ 3030724 w 5405070"/>
              <a:gd name="connsiteY528" fmla="*/ 4308316 h 5068607"/>
              <a:gd name="connsiteX529" fmla="*/ 3028378 w 5405070"/>
              <a:gd name="connsiteY529" fmla="*/ 4318093 h 5068607"/>
              <a:gd name="connsiteX530" fmla="*/ 3026031 w 5405070"/>
              <a:gd name="connsiteY530" fmla="*/ 4327480 h 5068607"/>
              <a:gd name="connsiteX531" fmla="*/ 3022511 w 5405070"/>
              <a:gd name="connsiteY531" fmla="*/ 4336475 h 5068607"/>
              <a:gd name="connsiteX532" fmla="*/ 3018992 w 5405070"/>
              <a:gd name="connsiteY532" fmla="*/ 4344688 h 5068607"/>
              <a:gd name="connsiteX533" fmla="*/ 3014689 w 5405070"/>
              <a:gd name="connsiteY533" fmla="*/ 4353292 h 5068607"/>
              <a:gd name="connsiteX534" fmla="*/ 3009605 w 5405070"/>
              <a:gd name="connsiteY534" fmla="*/ 4361896 h 5068607"/>
              <a:gd name="connsiteX535" fmla="*/ 3006476 w 5405070"/>
              <a:gd name="connsiteY535" fmla="*/ 4365025 h 5068607"/>
              <a:gd name="connsiteX536" fmla="*/ 3002957 w 5405070"/>
              <a:gd name="connsiteY536" fmla="*/ 4368545 h 5068607"/>
              <a:gd name="connsiteX537" fmla="*/ 2997090 w 5405070"/>
              <a:gd name="connsiteY537" fmla="*/ 4375584 h 5068607"/>
              <a:gd name="connsiteX538" fmla="*/ 2991224 w 5405070"/>
              <a:gd name="connsiteY538" fmla="*/ 4384189 h 5068607"/>
              <a:gd name="connsiteX539" fmla="*/ 2986139 w 5405070"/>
              <a:gd name="connsiteY539" fmla="*/ 4392402 h 5068607"/>
              <a:gd name="connsiteX540" fmla="*/ 2981055 w 5405070"/>
              <a:gd name="connsiteY540" fmla="*/ 4401397 h 5068607"/>
              <a:gd name="connsiteX541" fmla="*/ 2976753 w 5405070"/>
              <a:gd name="connsiteY541" fmla="*/ 4410783 h 5068607"/>
              <a:gd name="connsiteX542" fmla="*/ 2967367 w 5405070"/>
              <a:gd name="connsiteY542" fmla="*/ 4429556 h 5068607"/>
              <a:gd name="connsiteX543" fmla="*/ 2962282 w 5405070"/>
              <a:gd name="connsiteY543" fmla="*/ 4438942 h 5068607"/>
              <a:gd name="connsiteX544" fmla="*/ 2957589 w 5405070"/>
              <a:gd name="connsiteY544" fmla="*/ 4447546 h 5068607"/>
              <a:gd name="connsiteX545" fmla="*/ 2951723 w 5405070"/>
              <a:gd name="connsiteY545" fmla="*/ 4455759 h 5068607"/>
              <a:gd name="connsiteX546" fmla="*/ 2945857 w 5405070"/>
              <a:gd name="connsiteY546" fmla="*/ 4463972 h 5068607"/>
              <a:gd name="connsiteX547" fmla="*/ 2939599 w 5405070"/>
              <a:gd name="connsiteY547" fmla="*/ 4470621 h 5068607"/>
              <a:gd name="connsiteX548" fmla="*/ 2936470 w 5405070"/>
              <a:gd name="connsiteY548" fmla="*/ 4474141 h 5068607"/>
              <a:gd name="connsiteX549" fmla="*/ 2932950 w 5405070"/>
              <a:gd name="connsiteY549" fmla="*/ 4476878 h 5068607"/>
              <a:gd name="connsiteX550" fmla="*/ 2929039 w 5405070"/>
              <a:gd name="connsiteY550" fmla="*/ 4479616 h 5068607"/>
              <a:gd name="connsiteX551" fmla="*/ 2924737 w 5405070"/>
              <a:gd name="connsiteY551" fmla="*/ 4482354 h 5068607"/>
              <a:gd name="connsiteX552" fmla="*/ 2920826 w 5405070"/>
              <a:gd name="connsiteY552" fmla="*/ 4483918 h 5068607"/>
              <a:gd name="connsiteX553" fmla="*/ 2916524 w 5405070"/>
              <a:gd name="connsiteY553" fmla="*/ 4486265 h 5068607"/>
              <a:gd name="connsiteX554" fmla="*/ 2913004 w 5405070"/>
              <a:gd name="connsiteY554" fmla="*/ 4498389 h 5068607"/>
              <a:gd name="connsiteX555" fmla="*/ 2908702 w 5405070"/>
              <a:gd name="connsiteY555" fmla="*/ 4509730 h 5068607"/>
              <a:gd name="connsiteX556" fmla="*/ 2904400 w 5405070"/>
              <a:gd name="connsiteY556" fmla="*/ 4519508 h 5068607"/>
              <a:gd name="connsiteX557" fmla="*/ 2898925 w 5405070"/>
              <a:gd name="connsiteY557" fmla="*/ 4528894 h 5068607"/>
              <a:gd name="connsiteX558" fmla="*/ 2893841 w 5405070"/>
              <a:gd name="connsiteY558" fmla="*/ 4537107 h 5068607"/>
              <a:gd name="connsiteX559" fmla="*/ 2887974 w 5405070"/>
              <a:gd name="connsiteY559" fmla="*/ 4544538 h 5068607"/>
              <a:gd name="connsiteX560" fmla="*/ 2881717 w 5405070"/>
              <a:gd name="connsiteY560" fmla="*/ 4551187 h 5068607"/>
              <a:gd name="connsiteX561" fmla="*/ 2875068 w 5405070"/>
              <a:gd name="connsiteY561" fmla="*/ 4557053 h 5068607"/>
              <a:gd name="connsiteX562" fmla="*/ 2868028 w 5405070"/>
              <a:gd name="connsiteY562" fmla="*/ 4562137 h 5068607"/>
              <a:gd name="connsiteX563" fmla="*/ 2860598 w 5405070"/>
              <a:gd name="connsiteY563" fmla="*/ 4566439 h 5068607"/>
              <a:gd name="connsiteX564" fmla="*/ 2852776 w 5405070"/>
              <a:gd name="connsiteY564" fmla="*/ 4569959 h 5068607"/>
              <a:gd name="connsiteX565" fmla="*/ 2844563 w 5405070"/>
              <a:gd name="connsiteY565" fmla="*/ 4573479 h 5068607"/>
              <a:gd name="connsiteX566" fmla="*/ 2836350 w 5405070"/>
              <a:gd name="connsiteY566" fmla="*/ 4576217 h 5068607"/>
              <a:gd name="connsiteX567" fmla="*/ 2827745 w 5405070"/>
              <a:gd name="connsiteY567" fmla="*/ 4578954 h 5068607"/>
              <a:gd name="connsiteX568" fmla="*/ 2818750 w 5405070"/>
              <a:gd name="connsiteY568" fmla="*/ 4581301 h 5068607"/>
              <a:gd name="connsiteX569" fmla="*/ 2809755 w 5405070"/>
              <a:gd name="connsiteY569" fmla="*/ 4582865 h 5068607"/>
              <a:gd name="connsiteX570" fmla="*/ 2794111 w 5405070"/>
              <a:gd name="connsiteY570" fmla="*/ 4585212 h 5068607"/>
              <a:gd name="connsiteX571" fmla="*/ 2778467 w 5405070"/>
              <a:gd name="connsiteY571" fmla="*/ 4586385 h 5068607"/>
              <a:gd name="connsiteX572" fmla="*/ 2763215 w 5405070"/>
              <a:gd name="connsiteY572" fmla="*/ 4587559 h 5068607"/>
              <a:gd name="connsiteX573" fmla="*/ 2747571 w 5405070"/>
              <a:gd name="connsiteY573" fmla="*/ 4587559 h 5068607"/>
              <a:gd name="connsiteX574" fmla="*/ 2732318 w 5405070"/>
              <a:gd name="connsiteY574" fmla="*/ 4587168 h 5068607"/>
              <a:gd name="connsiteX575" fmla="*/ 2716674 w 5405070"/>
              <a:gd name="connsiteY575" fmla="*/ 4585994 h 5068607"/>
              <a:gd name="connsiteX576" fmla="*/ 2701421 w 5405070"/>
              <a:gd name="connsiteY576" fmla="*/ 4584430 h 5068607"/>
              <a:gd name="connsiteX577" fmla="*/ 2685778 w 5405070"/>
              <a:gd name="connsiteY577" fmla="*/ 4582474 h 5068607"/>
              <a:gd name="connsiteX578" fmla="*/ 2655272 w 5405070"/>
              <a:gd name="connsiteY578" fmla="*/ 4578172 h 5068607"/>
              <a:gd name="connsiteX579" fmla="*/ 2624767 w 5405070"/>
              <a:gd name="connsiteY579" fmla="*/ 4573088 h 5068607"/>
              <a:gd name="connsiteX580" fmla="*/ 2593870 w 5405070"/>
              <a:gd name="connsiteY580" fmla="*/ 4568004 h 5068607"/>
              <a:gd name="connsiteX581" fmla="*/ 2579008 w 5405070"/>
              <a:gd name="connsiteY581" fmla="*/ 4565657 h 5068607"/>
              <a:gd name="connsiteX582" fmla="*/ 2563364 w 5405070"/>
              <a:gd name="connsiteY582" fmla="*/ 4563702 h 5068607"/>
              <a:gd name="connsiteX583" fmla="*/ 2554760 w 5405070"/>
              <a:gd name="connsiteY583" fmla="*/ 4562137 h 5068607"/>
              <a:gd name="connsiteX584" fmla="*/ 2546938 w 5405070"/>
              <a:gd name="connsiteY584" fmla="*/ 4559791 h 5068607"/>
              <a:gd name="connsiteX585" fmla="*/ 2539508 w 5405070"/>
              <a:gd name="connsiteY585" fmla="*/ 4556662 h 5068607"/>
              <a:gd name="connsiteX586" fmla="*/ 2532468 w 5405070"/>
              <a:gd name="connsiteY586" fmla="*/ 4553142 h 5068607"/>
              <a:gd name="connsiteX587" fmla="*/ 2526210 w 5405070"/>
              <a:gd name="connsiteY587" fmla="*/ 4548449 h 5068607"/>
              <a:gd name="connsiteX588" fmla="*/ 2519953 w 5405070"/>
              <a:gd name="connsiteY588" fmla="*/ 4543365 h 5068607"/>
              <a:gd name="connsiteX589" fmla="*/ 2514477 w 5405070"/>
              <a:gd name="connsiteY589" fmla="*/ 4537107 h 5068607"/>
              <a:gd name="connsiteX590" fmla="*/ 2509784 w 5405070"/>
              <a:gd name="connsiteY590" fmla="*/ 4530850 h 5068607"/>
              <a:gd name="connsiteX591" fmla="*/ 2504700 w 5405070"/>
              <a:gd name="connsiteY591" fmla="*/ 4523810 h 5068607"/>
              <a:gd name="connsiteX592" fmla="*/ 2500789 w 5405070"/>
              <a:gd name="connsiteY592" fmla="*/ 4515597 h 5068607"/>
              <a:gd name="connsiteX593" fmla="*/ 2496878 w 5405070"/>
              <a:gd name="connsiteY593" fmla="*/ 4507775 h 5068607"/>
              <a:gd name="connsiteX594" fmla="*/ 2493749 w 5405070"/>
              <a:gd name="connsiteY594" fmla="*/ 4498780 h 5068607"/>
              <a:gd name="connsiteX595" fmla="*/ 2490620 w 5405070"/>
              <a:gd name="connsiteY595" fmla="*/ 4489785 h 5068607"/>
              <a:gd name="connsiteX596" fmla="*/ 2488274 w 5405070"/>
              <a:gd name="connsiteY596" fmla="*/ 4480007 h 5068607"/>
              <a:gd name="connsiteX597" fmla="*/ 2485927 w 5405070"/>
              <a:gd name="connsiteY597" fmla="*/ 4470230 h 5068607"/>
              <a:gd name="connsiteX598" fmla="*/ 2484363 w 5405070"/>
              <a:gd name="connsiteY598" fmla="*/ 4460061 h 5068607"/>
              <a:gd name="connsiteX599" fmla="*/ 2478497 w 5405070"/>
              <a:gd name="connsiteY599" fmla="*/ 4424080 h 5068607"/>
              <a:gd name="connsiteX600" fmla="*/ 2472630 w 5405070"/>
              <a:gd name="connsiteY600" fmla="*/ 4388882 h 5068607"/>
              <a:gd name="connsiteX601" fmla="*/ 2460506 w 5405070"/>
              <a:gd name="connsiteY601" fmla="*/ 4318093 h 5068607"/>
              <a:gd name="connsiteX602" fmla="*/ 2448773 w 5405070"/>
              <a:gd name="connsiteY602" fmla="*/ 4247696 h 5068607"/>
              <a:gd name="connsiteX603" fmla="*/ 2442907 w 5405070"/>
              <a:gd name="connsiteY603" fmla="*/ 4212106 h 5068607"/>
              <a:gd name="connsiteX604" fmla="*/ 2437431 w 5405070"/>
              <a:gd name="connsiteY604" fmla="*/ 4176908 h 5068607"/>
              <a:gd name="connsiteX605" fmla="*/ 2432738 w 5405070"/>
              <a:gd name="connsiteY605" fmla="*/ 4140927 h 5068607"/>
              <a:gd name="connsiteX606" fmla="*/ 2428045 w 5405070"/>
              <a:gd name="connsiteY606" fmla="*/ 4105337 h 5068607"/>
              <a:gd name="connsiteX607" fmla="*/ 2424525 w 5405070"/>
              <a:gd name="connsiteY607" fmla="*/ 4069356 h 5068607"/>
              <a:gd name="connsiteX608" fmla="*/ 2421396 w 5405070"/>
              <a:gd name="connsiteY608" fmla="*/ 4033375 h 5068607"/>
              <a:gd name="connsiteX609" fmla="*/ 2419832 w 5405070"/>
              <a:gd name="connsiteY609" fmla="*/ 3997394 h 5068607"/>
              <a:gd name="connsiteX610" fmla="*/ 2418659 w 5405070"/>
              <a:gd name="connsiteY610" fmla="*/ 3979013 h 5068607"/>
              <a:gd name="connsiteX611" fmla="*/ 2418659 w 5405070"/>
              <a:gd name="connsiteY611" fmla="*/ 3961022 h 5068607"/>
              <a:gd name="connsiteX612" fmla="*/ 2418267 w 5405070"/>
              <a:gd name="connsiteY612" fmla="*/ 3942641 h 5068607"/>
              <a:gd name="connsiteX613" fmla="*/ 2418659 w 5405070"/>
              <a:gd name="connsiteY613" fmla="*/ 3924259 h 5068607"/>
              <a:gd name="connsiteX614" fmla="*/ 2419050 w 5405070"/>
              <a:gd name="connsiteY614" fmla="*/ 3905487 h 5068607"/>
              <a:gd name="connsiteX615" fmla="*/ 2420223 w 5405070"/>
              <a:gd name="connsiteY615" fmla="*/ 3887105 h 5068607"/>
              <a:gd name="connsiteX616" fmla="*/ 2402624 w 5405070"/>
              <a:gd name="connsiteY616" fmla="*/ 3837045 h 5068607"/>
              <a:gd name="connsiteX617" fmla="*/ 2366252 w 5405070"/>
              <a:gd name="connsiteY617" fmla="*/ 3812406 h 5068607"/>
              <a:gd name="connsiteX618" fmla="*/ 2326751 w 5405070"/>
              <a:gd name="connsiteY618" fmla="*/ 4137407 h 5068607"/>
              <a:gd name="connsiteX619" fmla="*/ 2327924 w 5405070"/>
              <a:gd name="connsiteY619" fmla="*/ 4148749 h 5068607"/>
              <a:gd name="connsiteX620" fmla="*/ 2328316 w 5405070"/>
              <a:gd name="connsiteY620" fmla="*/ 4159699 h 5068607"/>
              <a:gd name="connsiteX621" fmla="*/ 2328316 w 5405070"/>
              <a:gd name="connsiteY621" fmla="*/ 4171041 h 5068607"/>
              <a:gd name="connsiteX622" fmla="*/ 2328316 w 5405070"/>
              <a:gd name="connsiteY622" fmla="*/ 4181992 h 5068607"/>
              <a:gd name="connsiteX623" fmla="*/ 2327533 w 5405070"/>
              <a:gd name="connsiteY623" fmla="*/ 4192942 h 5068607"/>
              <a:gd name="connsiteX624" fmla="*/ 2326360 w 5405070"/>
              <a:gd name="connsiteY624" fmla="*/ 4203893 h 5068607"/>
              <a:gd name="connsiteX625" fmla="*/ 2324404 w 5405070"/>
              <a:gd name="connsiteY625" fmla="*/ 4225403 h 5068607"/>
              <a:gd name="connsiteX626" fmla="*/ 2320494 w 5405070"/>
              <a:gd name="connsiteY626" fmla="*/ 4247305 h 5068607"/>
              <a:gd name="connsiteX627" fmla="*/ 2316583 w 5405070"/>
              <a:gd name="connsiteY627" fmla="*/ 4268424 h 5068607"/>
              <a:gd name="connsiteX628" fmla="*/ 2308370 w 5405070"/>
              <a:gd name="connsiteY628" fmla="*/ 4311445 h 5068607"/>
              <a:gd name="connsiteX629" fmla="*/ 2308370 w 5405070"/>
              <a:gd name="connsiteY629" fmla="*/ 4325915 h 5068607"/>
              <a:gd name="connsiteX630" fmla="*/ 2306805 w 5405070"/>
              <a:gd name="connsiteY630" fmla="*/ 4340386 h 5068607"/>
              <a:gd name="connsiteX631" fmla="*/ 2305241 w 5405070"/>
              <a:gd name="connsiteY631" fmla="*/ 4354074 h 5068607"/>
              <a:gd name="connsiteX632" fmla="*/ 2302894 w 5405070"/>
              <a:gd name="connsiteY632" fmla="*/ 4368154 h 5068607"/>
              <a:gd name="connsiteX633" fmla="*/ 2299766 w 5405070"/>
              <a:gd name="connsiteY633" fmla="*/ 4381451 h 5068607"/>
              <a:gd name="connsiteX634" fmla="*/ 2296246 w 5405070"/>
              <a:gd name="connsiteY634" fmla="*/ 4394748 h 5068607"/>
              <a:gd name="connsiteX635" fmla="*/ 2291944 w 5405070"/>
              <a:gd name="connsiteY635" fmla="*/ 4408045 h 5068607"/>
              <a:gd name="connsiteX636" fmla="*/ 2287641 w 5405070"/>
              <a:gd name="connsiteY636" fmla="*/ 4420952 h 5068607"/>
              <a:gd name="connsiteX637" fmla="*/ 2278646 w 5405070"/>
              <a:gd name="connsiteY637" fmla="*/ 4447937 h 5068607"/>
              <a:gd name="connsiteX638" fmla="*/ 2274735 w 5405070"/>
              <a:gd name="connsiteY638" fmla="*/ 4460843 h 5068607"/>
              <a:gd name="connsiteX639" fmla="*/ 2270824 w 5405070"/>
              <a:gd name="connsiteY639" fmla="*/ 4474532 h 5068607"/>
              <a:gd name="connsiteX640" fmla="*/ 2266522 w 5405070"/>
              <a:gd name="connsiteY640" fmla="*/ 4487829 h 5068607"/>
              <a:gd name="connsiteX641" fmla="*/ 2263785 w 5405070"/>
              <a:gd name="connsiteY641" fmla="*/ 4501909 h 5068607"/>
              <a:gd name="connsiteX642" fmla="*/ 2261047 w 5405070"/>
              <a:gd name="connsiteY642" fmla="*/ 4515988 h 5068607"/>
              <a:gd name="connsiteX643" fmla="*/ 2259092 w 5405070"/>
              <a:gd name="connsiteY643" fmla="*/ 4530850 h 5068607"/>
              <a:gd name="connsiteX644" fmla="*/ 2258309 w 5405070"/>
              <a:gd name="connsiteY644" fmla="*/ 4533978 h 5068607"/>
              <a:gd name="connsiteX645" fmla="*/ 2257527 w 5405070"/>
              <a:gd name="connsiteY645" fmla="*/ 4536716 h 5068607"/>
              <a:gd name="connsiteX646" fmla="*/ 2255963 w 5405070"/>
              <a:gd name="connsiteY646" fmla="*/ 4540236 h 5068607"/>
              <a:gd name="connsiteX647" fmla="*/ 2254398 w 5405070"/>
              <a:gd name="connsiteY647" fmla="*/ 4543365 h 5068607"/>
              <a:gd name="connsiteX648" fmla="*/ 2249705 w 5405070"/>
              <a:gd name="connsiteY648" fmla="*/ 4550404 h 5068607"/>
              <a:gd name="connsiteX649" fmla="*/ 2243839 w 5405070"/>
              <a:gd name="connsiteY649" fmla="*/ 4557835 h 5068607"/>
              <a:gd name="connsiteX650" fmla="*/ 2236799 w 5405070"/>
              <a:gd name="connsiteY650" fmla="*/ 4565657 h 5068607"/>
              <a:gd name="connsiteX651" fmla="*/ 2229368 w 5405070"/>
              <a:gd name="connsiteY651" fmla="*/ 4573088 h 5068607"/>
              <a:gd name="connsiteX652" fmla="*/ 2220373 w 5405070"/>
              <a:gd name="connsiteY652" fmla="*/ 4580910 h 5068607"/>
              <a:gd name="connsiteX653" fmla="*/ 2211378 w 5405070"/>
              <a:gd name="connsiteY653" fmla="*/ 4588341 h 5068607"/>
              <a:gd name="connsiteX654" fmla="*/ 2201600 w 5405070"/>
              <a:gd name="connsiteY654" fmla="*/ 4595772 h 5068607"/>
              <a:gd name="connsiteX655" fmla="*/ 2191823 w 5405070"/>
              <a:gd name="connsiteY655" fmla="*/ 4603202 h 5068607"/>
              <a:gd name="connsiteX656" fmla="*/ 2182045 w 5405070"/>
              <a:gd name="connsiteY656" fmla="*/ 4609460 h 5068607"/>
              <a:gd name="connsiteX657" fmla="*/ 2172268 w 5405070"/>
              <a:gd name="connsiteY657" fmla="*/ 4614935 h 5068607"/>
              <a:gd name="connsiteX658" fmla="*/ 2162882 w 5405070"/>
              <a:gd name="connsiteY658" fmla="*/ 4620411 h 5068607"/>
              <a:gd name="connsiteX659" fmla="*/ 2153887 w 5405070"/>
              <a:gd name="connsiteY659" fmla="*/ 4624713 h 5068607"/>
              <a:gd name="connsiteX660" fmla="*/ 2145674 w 5405070"/>
              <a:gd name="connsiteY660" fmla="*/ 4627842 h 5068607"/>
              <a:gd name="connsiteX661" fmla="*/ 2138243 w 5405070"/>
              <a:gd name="connsiteY661" fmla="*/ 4630579 h 5068607"/>
              <a:gd name="connsiteX662" fmla="*/ 2126510 w 5405070"/>
              <a:gd name="connsiteY662" fmla="*/ 4633708 h 5068607"/>
              <a:gd name="connsiteX663" fmla="*/ 2114777 w 5405070"/>
              <a:gd name="connsiteY663" fmla="*/ 4637228 h 5068607"/>
              <a:gd name="connsiteX664" fmla="*/ 2090138 w 5405070"/>
              <a:gd name="connsiteY664" fmla="*/ 4645832 h 5068607"/>
              <a:gd name="connsiteX665" fmla="*/ 2077623 w 5405070"/>
              <a:gd name="connsiteY665" fmla="*/ 4649743 h 5068607"/>
              <a:gd name="connsiteX666" fmla="*/ 2065108 w 5405070"/>
              <a:gd name="connsiteY666" fmla="*/ 4653263 h 5068607"/>
              <a:gd name="connsiteX667" fmla="*/ 2052593 w 5405070"/>
              <a:gd name="connsiteY667" fmla="*/ 4657174 h 5068607"/>
              <a:gd name="connsiteX668" fmla="*/ 2039687 w 5405070"/>
              <a:gd name="connsiteY668" fmla="*/ 4660303 h 5068607"/>
              <a:gd name="connsiteX669" fmla="*/ 2027171 w 5405070"/>
              <a:gd name="connsiteY669" fmla="*/ 4662258 h 5068607"/>
              <a:gd name="connsiteX670" fmla="*/ 2014265 w 5405070"/>
              <a:gd name="connsiteY670" fmla="*/ 4663822 h 5068607"/>
              <a:gd name="connsiteX671" fmla="*/ 2008007 w 5405070"/>
              <a:gd name="connsiteY671" fmla="*/ 4664213 h 5068607"/>
              <a:gd name="connsiteX672" fmla="*/ 2001359 w 5405070"/>
              <a:gd name="connsiteY672" fmla="*/ 4664213 h 5068607"/>
              <a:gd name="connsiteX673" fmla="*/ 1995102 w 5405070"/>
              <a:gd name="connsiteY673" fmla="*/ 4664213 h 5068607"/>
              <a:gd name="connsiteX674" fmla="*/ 1988844 w 5405070"/>
              <a:gd name="connsiteY674" fmla="*/ 4663431 h 5068607"/>
              <a:gd name="connsiteX675" fmla="*/ 1982195 w 5405070"/>
              <a:gd name="connsiteY675" fmla="*/ 4662258 h 5068607"/>
              <a:gd name="connsiteX676" fmla="*/ 1975938 w 5405070"/>
              <a:gd name="connsiteY676" fmla="*/ 4661085 h 5068607"/>
              <a:gd name="connsiteX677" fmla="*/ 1969289 w 5405070"/>
              <a:gd name="connsiteY677" fmla="*/ 4659520 h 5068607"/>
              <a:gd name="connsiteX678" fmla="*/ 1963032 w 5405070"/>
              <a:gd name="connsiteY678" fmla="*/ 4657565 h 5068607"/>
              <a:gd name="connsiteX679" fmla="*/ 1956774 w 5405070"/>
              <a:gd name="connsiteY679" fmla="*/ 4654827 h 5068607"/>
              <a:gd name="connsiteX680" fmla="*/ 1950125 w 5405070"/>
              <a:gd name="connsiteY680" fmla="*/ 4652089 h 5068607"/>
              <a:gd name="connsiteX681" fmla="*/ 1943868 w 5405070"/>
              <a:gd name="connsiteY681" fmla="*/ 4648570 h 5068607"/>
              <a:gd name="connsiteX682" fmla="*/ 1937610 w 5405070"/>
              <a:gd name="connsiteY682" fmla="*/ 4644659 h 5068607"/>
              <a:gd name="connsiteX683" fmla="*/ 1941130 w 5405070"/>
              <a:gd name="connsiteY683" fmla="*/ 4631752 h 5068607"/>
              <a:gd name="connsiteX684" fmla="*/ 1939566 w 5405070"/>
              <a:gd name="connsiteY684" fmla="*/ 4630579 h 5068607"/>
              <a:gd name="connsiteX685" fmla="*/ 1938001 w 5405070"/>
              <a:gd name="connsiteY685" fmla="*/ 4638010 h 5068607"/>
              <a:gd name="connsiteX686" fmla="*/ 1937610 w 5405070"/>
              <a:gd name="connsiteY686" fmla="*/ 4644659 h 5068607"/>
              <a:gd name="connsiteX687" fmla="*/ 1934091 w 5405070"/>
              <a:gd name="connsiteY687" fmla="*/ 4641139 h 5068607"/>
              <a:gd name="connsiteX688" fmla="*/ 1930179 w 5405070"/>
              <a:gd name="connsiteY688" fmla="*/ 4638010 h 5068607"/>
              <a:gd name="connsiteX689" fmla="*/ 1926269 w 5405070"/>
              <a:gd name="connsiteY689" fmla="*/ 4635272 h 5068607"/>
              <a:gd name="connsiteX690" fmla="*/ 1922357 w 5405070"/>
              <a:gd name="connsiteY690" fmla="*/ 4632926 h 5068607"/>
              <a:gd name="connsiteX691" fmla="*/ 1918446 w 5405070"/>
              <a:gd name="connsiteY691" fmla="*/ 4630970 h 5068607"/>
              <a:gd name="connsiteX692" fmla="*/ 1914536 w 5405070"/>
              <a:gd name="connsiteY692" fmla="*/ 4629797 h 5068607"/>
              <a:gd name="connsiteX693" fmla="*/ 1910234 w 5405070"/>
              <a:gd name="connsiteY693" fmla="*/ 4629015 h 5068607"/>
              <a:gd name="connsiteX694" fmla="*/ 1906322 w 5405070"/>
              <a:gd name="connsiteY694" fmla="*/ 4628624 h 5068607"/>
              <a:gd name="connsiteX695" fmla="*/ 1902411 w 5405070"/>
              <a:gd name="connsiteY695" fmla="*/ 4627842 h 5068607"/>
              <a:gd name="connsiteX696" fmla="*/ 1898501 w 5405070"/>
              <a:gd name="connsiteY696" fmla="*/ 4627842 h 5068607"/>
              <a:gd name="connsiteX697" fmla="*/ 1889897 w 5405070"/>
              <a:gd name="connsiteY697" fmla="*/ 4628624 h 5068607"/>
              <a:gd name="connsiteX698" fmla="*/ 1881293 w 5405070"/>
              <a:gd name="connsiteY698" fmla="*/ 4629797 h 5068607"/>
              <a:gd name="connsiteX699" fmla="*/ 1873079 w 5405070"/>
              <a:gd name="connsiteY699" fmla="*/ 4630970 h 5068607"/>
              <a:gd name="connsiteX700" fmla="*/ 1864475 w 5405070"/>
              <a:gd name="connsiteY700" fmla="*/ 4632535 h 5068607"/>
              <a:gd name="connsiteX701" fmla="*/ 1855871 w 5405070"/>
              <a:gd name="connsiteY701" fmla="*/ 4633317 h 5068607"/>
              <a:gd name="connsiteX702" fmla="*/ 1847658 w 5405070"/>
              <a:gd name="connsiteY702" fmla="*/ 4633708 h 5068607"/>
              <a:gd name="connsiteX703" fmla="*/ 1843356 w 5405070"/>
              <a:gd name="connsiteY703" fmla="*/ 4633317 h 5068607"/>
              <a:gd name="connsiteX704" fmla="*/ 1839445 w 5405070"/>
              <a:gd name="connsiteY704" fmla="*/ 4632926 h 5068607"/>
              <a:gd name="connsiteX705" fmla="*/ 1835534 w 5405070"/>
              <a:gd name="connsiteY705" fmla="*/ 4632535 h 5068607"/>
              <a:gd name="connsiteX706" fmla="*/ 1831623 w 5405070"/>
              <a:gd name="connsiteY706" fmla="*/ 4630970 h 5068607"/>
              <a:gd name="connsiteX707" fmla="*/ 1827321 w 5405070"/>
              <a:gd name="connsiteY707" fmla="*/ 4629406 h 5068607"/>
              <a:gd name="connsiteX708" fmla="*/ 1823410 w 5405070"/>
              <a:gd name="connsiteY708" fmla="*/ 4627450 h 5068607"/>
              <a:gd name="connsiteX709" fmla="*/ 1819890 w 5405070"/>
              <a:gd name="connsiteY709" fmla="*/ 4624713 h 5068607"/>
              <a:gd name="connsiteX710" fmla="*/ 1815979 w 5405070"/>
              <a:gd name="connsiteY710" fmla="*/ 4622366 h 5068607"/>
              <a:gd name="connsiteX711" fmla="*/ 1812459 w 5405070"/>
              <a:gd name="connsiteY711" fmla="*/ 4618455 h 5068607"/>
              <a:gd name="connsiteX712" fmla="*/ 1808548 w 5405070"/>
              <a:gd name="connsiteY712" fmla="*/ 4614153 h 5068607"/>
              <a:gd name="connsiteX713" fmla="*/ 1802682 w 5405070"/>
              <a:gd name="connsiteY713" fmla="*/ 4606331 h 5068607"/>
              <a:gd name="connsiteX714" fmla="*/ 1796424 w 5405070"/>
              <a:gd name="connsiteY714" fmla="*/ 4597727 h 5068607"/>
              <a:gd name="connsiteX715" fmla="*/ 1790949 w 5405070"/>
              <a:gd name="connsiteY715" fmla="*/ 4588732 h 5068607"/>
              <a:gd name="connsiteX716" fmla="*/ 1786256 w 5405070"/>
              <a:gd name="connsiteY716" fmla="*/ 4579737 h 5068607"/>
              <a:gd name="connsiteX717" fmla="*/ 1781954 w 5405070"/>
              <a:gd name="connsiteY717" fmla="*/ 4570350 h 5068607"/>
              <a:gd name="connsiteX718" fmla="*/ 1778043 w 5405070"/>
              <a:gd name="connsiteY718" fmla="*/ 4560964 h 5068607"/>
              <a:gd name="connsiteX719" fmla="*/ 1774523 w 5405070"/>
              <a:gd name="connsiteY719" fmla="*/ 4551578 h 5068607"/>
              <a:gd name="connsiteX720" fmla="*/ 1771394 w 5405070"/>
              <a:gd name="connsiteY720" fmla="*/ 4541800 h 5068607"/>
              <a:gd name="connsiteX721" fmla="*/ 1768657 w 5405070"/>
              <a:gd name="connsiteY721" fmla="*/ 4532023 h 5068607"/>
              <a:gd name="connsiteX722" fmla="*/ 1766310 w 5405070"/>
              <a:gd name="connsiteY722" fmla="*/ 4522246 h 5068607"/>
              <a:gd name="connsiteX723" fmla="*/ 1763963 w 5405070"/>
              <a:gd name="connsiteY723" fmla="*/ 4512077 h 5068607"/>
              <a:gd name="connsiteX724" fmla="*/ 1762399 w 5405070"/>
              <a:gd name="connsiteY724" fmla="*/ 4502300 h 5068607"/>
              <a:gd name="connsiteX725" fmla="*/ 1759270 w 5405070"/>
              <a:gd name="connsiteY725" fmla="*/ 4481180 h 5068607"/>
              <a:gd name="connsiteX726" fmla="*/ 1757315 w 5405070"/>
              <a:gd name="connsiteY726" fmla="*/ 4460452 h 5068607"/>
              <a:gd name="connsiteX727" fmla="*/ 1755750 w 5405070"/>
              <a:gd name="connsiteY727" fmla="*/ 4439333 h 5068607"/>
              <a:gd name="connsiteX728" fmla="*/ 1754186 w 5405070"/>
              <a:gd name="connsiteY728" fmla="*/ 4417823 h 5068607"/>
              <a:gd name="connsiteX729" fmla="*/ 1752230 w 5405070"/>
              <a:gd name="connsiteY729" fmla="*/ 4375193 h 5068607"/>
              <a:gd name="connsiteX730" fmla="*/ 1750275 w 5405070"/>
              <a:gd name="connsiteY730" fmla="*/ 4354074 h 5068607"/>
              <a:gd name="connsiteX731" fmla="*/ 1747928 w 5405070"/>
              <a:gd name="connsiteY731" fmla="*/ 4333346 h 5068607"/>
              <a:gd name="connsiteX732" fmla="*/ 1744800 w 5405070"/>
              <a:gd name="connsiteY732" fmla="*/ 4312618 h 5068607"/>
              <a:gd name="connsiteX733" fmla="*/ 1743236 w 5405070"/>
              <a:gd name="connsiteY733" fmla="*/ 4302449 h 5068607"/>
              <a:gd name="connsiteX734" fmla="*/ 1740889 w 5405070"/>
              <a:gd name="connsiteY734" fmla="*/ 4292672 h 5068607"/>
              <a:gd name="connsiteX735" fmla="*/ 1737369 w 5405070"/>
              <a:gd name="connsiteY735" fmla="*/ 4275855 h 5068607"/>
              <a:gd name="connsiteX736" fmla="*/ 1734240 w 5405070"/>
              <a:gd name="connsiteY736" fmla="*/ 4259038 h 5068607"/>
              <a:gd name="connsiteX737" fmla="*/ 1731503 w 5405070"/>
              <a:gd name="connsiteY737" fmla="*/ 4241830 h 5068607"/>
              <a:gd name="connsiteX738" fmla="*/ 1728765 w 5405070"/>
              <a:gd name="connsiteY738" fmla="*/ 4225012 h 5068607"/>
              <a:gd name="connsiteX739" fmla="*/ 1727201 w 5405070"/>
              <a:gd name="connsiteY739" fmla="*/ 4207413 h 5068607"/>
              <a:gd name="connsiteX740" fmla="*/ 1725636 w 5405070"/>
              <a:gd name="connsiteY740" fmla="*/ 4189814 h 5068607"/>
              <a:gd name="connsiteX741" fmla="*/ 1723289 w 5405070"/>
              <a:gd name="connsiteY741" fmla="*/ 4154615 h 5068607"/>
              <a:gd name="connsiteX742" fmla="*/ 1721334 w 5405070"/>
              <a:gd name="connsiteY742" fmla="*/ 4119025 h 5068607"/>
              <a:gd name="connsiteX743" fmla="*/ 1719379 w 5405070"/>
              <a:gd name="connsiteY743" fmla="*/ 4083436 h 5068607"/>
              <a:gd name="connsiteX744" fmla="*/ 1717814 w 5405070"/>
              <a:gd name="connsiteY744" fmla="*/ 4047846 h 5068607"/>
              <a:gd name="connsiteX745" fmla="*/ 1715468 w 5405070"/>
              <a:gd name="connsiteY745" fmla="*/ 4012647 h 5068607"/>
              <a:gd name="connsiteX746" fmla="*/ 1715077 w 5405070"/>
              <a:gd name="connsiteY746" fmla="*/ 3938730 h 5068607"/>
              <a:gd name="connsiteX747" fmla="*/ 1715077 w 5405070"/>
              <a:gd name="connsiteY747" fmla="*/ 3864422 h 5068607"/>
              <a:gd name="connsiteX748" fmla="*/ 1708819 w 5405070"/>
              <a:gd name="connsiteY748" fmla="*/ 3857773 h 5068607"/>
              <a:gd name="connsiteX749" fmla="*/ 1704126 w 5405070"/>
              <a:gd name="connsiteY749" fmla="*/ 3850733 h 5068607"/>
              <a:gd name="connsiteX750" fmla="*/ 1699824 w 5405070"/>
              <a:gd name="connsiteY750" fmla="*/ 3843694 h 5068607"/>
              <a:gd name="connsiteX751" fmla="*/ 1696695 w 5405070"/>
              <a:gd name="connsiteY751" fmla="*/ 3835872 h 5068607"/>
              <a:gd name="connsiteX752" fmla="*/ 1694740 w 5405070"/>
              <a:gd name="connsiteY752" fmla="*/ 3828441 h 5068607"/>
              <a:gd name="connsiteX753" fmla="*/ 1693175 w 5405070"/>
              <a:gd name="connsiteY753" fmla="*/ 3821010 h 5068607"/>
              <a:gd name="connsiteX754" fmla="*/ 1692393 w 5405070"/>
              <a:gd name="connsiteY754" fmla="*/ 3812797 h 5068607"/>
              <a:gd name="connsiteX755" fmla="*/ 1692002 w 5405070"/>
              <a:gd name="connsiteY755" fmla="*/ 3804193 h 5068607"/>
              <a:gd name="connsiteX756" fmla="*/ 1692002 w 5405070"/>
              <a:gd name="connsiteY756" fmla="*/ 3796371 h 5068607"/>
              <a:gd name="connsiteX757" fmla="*/ 1692393 w 5405070"/>
              <a:gd name="connsiteY757" fmla="*/ 3787767 h 5068607"/>
              <a:gd name="connsiteX758" fmla="*/ 1693566 w 5405070"/>
              <a:gd name="connsiteY758" fmla="*/ 3770950 h 5068607"/>
              <a:gd name="connsiteX759" fmla="*/ 1695130 w 5405070"/>
              <a:gd name="connsiteY759" fmla="*/ 3754132 h 5068607"/>
              <a:gd name="connsiteX760" fmla="*/ 1696304 w 5405070"/>
              <a:gd name="connsiteY760" fmla="*/ 3737315 h 5068607"/>
              <a:gd name="connsiteX761" fmla="*/ 1679878 w 5405070"/>
              <a:gd name="connsiteY761" fmla="*/ 3637195 h 5068607"/>
              <a:gd name="connsiteX762" fmla="*/ 1676358 w 5405070"/>
              <a:gd name="connsiteY762" fmla="*/ 3626244 h 5068607"/>
              <a:gd name="connsiteX763" fmla="*/ 1672838 w 5405070"/>
              <a:gd name="connsiteY763" fmla="*/ 3616075 h 5068607"/>
              <a:gd name="connsiteX764" fmla="*/ 1669709 w 5405070"/>
              <a:gd name="connsiteY764" fmla="*/ 3605516 h 5068607"/>
              <a:gd name="connsiteX765" fmla="*/ 1666972 w 5405070"/>
              <a:gd name="connsiteY765" fmla="*/ 3595347 h 5068607"/>
              <a:gd name="connsiteX766" fmla="*/ 1664625 w 5405070"/>
              <a:gd name="connsiteY766" fmla="*/ 3584397 h 5068607"/>
              <a:gd name="connsiteX767" fmla="*/ 1663061 w 5405070"/>
              <a:gd name="connsiteY767" fmla="*/ 3573837 h 5068607"/>
              <a:gd name="connsiteX768" fmla="*/ 1661105 w 5405070"/>
              <a:gd name="connsiteY768" fmla="*/ 3563669 h 5068607"/>
              <a:gd name="connsiteX769" fmla="*/ 1659932 w 5405070"/>
              <a:gd name="connsiteY769" fmla="*/ 3552718 h 5068607"/>
              <a:gd name="connsiteX770" fmla="*/ 1657977 w 5405070"/>
              <a:gd name="connsiteY770" fmla="*/ 3530817 h 5068607"/>
              <a:gd name="connsiteX771" fmla="*/ 1657194 w 5405070"/>
              <a:gd name="connsiteY771" fmla="*/ 3509697 h 5068607"/>
              <a:gd name="connsiteX772" fmla="*/ 1656803 w 5405070"/>
              <a:gd name="connsiteY772" fmla="*/ 3488187 h 5068607"/>
              <a:gd name="connsiteX773" fmla="*/ 1656803 w 5405070"/>
              <a:gd name="connsiteY773" fmla="*/ 3466286 h 5068607"/>
              <a:gd name="connsiteX774" fmla="*/ 1657977 w 5405070"/>
              <a:gd name="connsiteY774" fmla="*/ 3422483 h 5068607"/>
              <a:gd name="connsiteX775" fmla="*/ 1658758 w 5405070"/>
              <a:gd name="connsiteY775" fmla="*/ 3379071 h 5068607"/>
              <a:gd name="connsiteX776" fmla="*/ 1659150 w 5405070"/>
              <a:gd name="connsiteY776" fmla="*/ 3357561 h 5068607"/>
              <a:gd name="connsiteX777" fmla="*/ 1658758 w 5405070"/>
              <a:gd name="connsiteY777" fmla="*/ 3335659 h 5068607"/>
              <a:gd name="connsiteX778" fmla="*/ 1657585 w 5405070"/>
              <a:gd name="connsiteY778" fmla="*/ 3314149 h 5068607"/>
              <a:gd name="connsiteX779" fmla="*/ 1655630 w 5405070"/>
              <a:gd name="connsiteY779" fmla="*/ 3293030 h 5068607"/>
              <a:gd name="connsiteX780" fmla="*/ 1666189 w 5405070"/>
              <a:gd name="connsiteY780" fmla="*/ 3284426 h 5068607"/>
              <a:gd name="connsiteX781" fmla="*/ 1665407 w 5405070"/>
              <a:gd name="connsiteY781" fmla="*/ 3281688 h 5068607"/>
              <a:gd name="connsiteX782" fmla="*/ 1655630 w 5405070"/>
              <a:gd name="connsiteY782" fmla="*/ 3293030 h 5068607"/>
              <a:gd name="connsiteX783" fmla="*/ 1653674 w 5405070"/>
              <a:gd name="connsiteY783" fmla="*/ 3289119 h 5068607"/>
              <a:gd name="connsiteX784" fmla="*/ 1651719 w 5405070"/>
              <a:gd name="connsiteY784" fmla="*/ 3285208 h 5068607"/>
              <a:gd name="connsiteX785" fmla="*/ 1648981 w 5405070"/>
              <a:gd name="connsiteY785" fmla="*/ 3277777 h 5068607"/>
              <a:gd name="connsiteX786" fmla="*/ 1647026 w 5405070"/>
              <a:gd name="connsiteY786" fmla="*/ 3269564 h 5068607"/>
              <a:gd name="connsiteX787" fmla="*/ 1645461 w 5405070"/>
              <a:gd name="connsiteY787" fmla="*/ 3261743 h 5068607"/>
              <a:gd name="connsiteX788" fmla="*/ 1644679 w 5405070"/>
              <a:gd name="connsiteY788" fmla="*/ 3253138 h 5068607"/>
              <a:gd name="connsiteX789" fmla="*/ 1644288 w 5405070"/>
              <a:gd name="connsiteY789" fmla="*/ 3244534 h 5068607"/>
              <a:gd name="connsiteX790" fmla="*/ 1643115 w 5405070"/>
              <a:gd name="connsiteY790" fmla="*/ 3227326 h 5068607"/>
              <a:gd name="connsiteX791" fmla="*/ 1642332 w 5405070"/>
              <a:gd name="connsiteY791" fmla="*/ 3209727 h 5068607"/>
              <a:gd name="connsiteX792" fmla="*/ 1641550 w 5405070"/>
              <a:gd name="connsiteY792" fmla="*/ 3201514 h 5068607"/>
              <a:gd name="connsiteX793" fmla="*/ 1639986 w 5405070"/>
              <a:gd name="connsiteY793" fmla="*/ 3193301 h 5068607"/>
              <a:gd name="connsiteX794" fmla="*/ 1638421 w 5405070"/>
              <a:gd name="connsiteY794" fmla="*/ 3185479 h 5068607"/>
              <a:gd name="connsiteX795" fmla="*/ 1635293 w 5405070"/>
              <a:gd name="connsiteY795" fmla="*/ 3177657 h 5068607"/>
              <a:gd name="connsiteX796" fmla="*/ 1633337 w 5405070"/>
              <a:gd name="connsiteY796" fmla="*/ 3173746 h 5068607"/>
              <a:gd name="connsiteX797" fmla="*/ 1631773 w 5405070"/>
              <a:gd name="connsiteY797" fmla="*/ 3170226 h 5068607"/>
              <a:gd name="connsiteX798" fmla="*/ 1629426 w 5405070"/>
              <a:gd name="connsiteY798" fmla="*/ 3166706 h 5068607"/>
              <a:gd name="connsiteX799" fmla="*/ 1626689 w 5405070"/>
              <a:gd name="connsiteY799" fmla="*/ 3163577 h 5068607"/>
              <a:gd name="connsiteX800" fmla="*/ 1604005 w 5405070"/>
              <a:gd name="connsiteY800" fmla="*/ 3386893 h 5068607"/>
              <a:gd name="connsiteX801" fmla="*/ 1604787 w 5405070"/>
              <a:gd name="connsiteY801" fmla="*/ 3409186 h 5068607"/>
              <a:gd name="connsiteX802" fmla="*/ 1604787 w 5405070"/>
              <a:gd name="connsiteY802" fmla="*/ 3431478 h 5068607"/>
              <a:gd name="connsiteX803" fmla="*/ 1604005 w 5405070"/>
              <a:gd name="connsiteY803" fmla="*/ 3453379 h 5068607"/>
              <a:gd name="connsiteX804" fmla="*/ 1602441 w 5405070"/>
              <a:gd name="connsiteY804" fmla="*/ 3475672 h 5068607"/>
              <a:gd name="connsiteX805" fmla="*/ 1600094 w 5405070"/>
              <a:gd name="connsiteY805" fmla="*/ 3497573 h 5068607"/>
              <a:gd name="connsiteX806" fmla="*/ 1597356 w 5405070"/>
              <a:gd name="connsiteY806" fmla="*/ 3519084 h 5068607"/>
              <a:gd name="connsiteX807" fmla="*/ 1594228 w 5405070"/>
              <a:gd name="connsiteY807" fmla="*/ 3540985 h 5068607"/>
              <a:gd name="connsiteX808" fmla="*/ 1591099 w 5405070"/>
              <a:gd name="connsiteY808" fmla="*/ 3562104 h 5068607"/>
              <a:gd name="connsiteX809" fmla="*/ 1584059 w 5405070"/>
              <a:gd name="connsiteY809" fmla="*/ 3605516 h 5068607"/>
              <a:gd name="connsiteX810" fmla="*/ 1577020 w 5405070"/>
              <a:gd name="connsiteY810" fmla="*/ 3648536 h 5068607"/>
              <a:gd name="connsiteX811" fmla="*/ 1574282 w 5405070"/>
              <a:gd name="connsiteY811" fmla="*/ 3670438 h 5068607"/>
              <a:gd name="connsiteX812" fmla="*/ 1571544 w 5405070"/>
              <a:gd name="connsiteY812" fmla="*/ 3691948 h 5068607"/>
              <a:gd name="connsiteX813" fmla="*/ 1569197 w 5405070"/>
              <a:gd name="connsiteY813" fmla="*/ 3713850 h 5068607"/>
              <a:gd name="connsiteX814" fmla="*/ 1568024 w 5405070"/>
              <a:gd name="connsiteY814" fmla="*/ 3736142 h 5068607"/>
              <a:gd name="connsiteX815" fmla="*/ 1562549 w 5405070"/>
              <a:gd name="connsiteY815" fmla="*/ 3773296 h 5068607"/>
              <a:gd name="connsiteX816" fmla="*/ 1557074 w 5405070"/>
              <a:gd name="connsiteY816" fmla="*/ 3810059 h 5068607"/>
              <a:gd name="connsiteX817" fmla="*/ 1551598 w 5405070"/>
              <a:gd name="connsiteY817" fmla="*/ 3847213 h 5068607"/>
              <a:gd name="connsiteX818" fmla="*/ 1544558 w 5405070"/>
              <a:gd name="connsiteY818" fmla="*/ 3883194 h 5068607"/>
              <a:gd name="connsiteX819" fmla="*/ 1537519 w 5405070"/>
              <a:gd name="connsiteY819" fmla="*/ 3918784 h 5068607"/>
              <a:gd name="connsiteX820" fmla="*/ 1530088 w 5405070"/>
              <a:gd name="connsiteY820" fmla="*/ 3954765 h 5068607"/>
              <a:gd name="connsiteX821" fmla="*/ 1525395 w 5405070"/>
              <a:gd name="connsiteY821" fmla="*/ 3971973 h 5068607"/>
              <a:gd name="connsiteX822" fmla="*/ 1521093 w 5405070"/>
              <a:gd name="connsiteY822" fmla="*/ 3989572 h 5068607"/>
              <a:gd name="connsiteX823" fmla="*/ 1516009 w 5405070"/>
              <a:gd name="connsiteY823" fmla="*/ 4006390 h 5068607"/>
              <a:gd name="connsiteX824" fmla="*/ 1511315 w 5405070"/>
              <a:gd name="connsiteY824" fmla="*/ 4023207 h 5068607"/>
              <a:gd name="connsiteX825" fmla="*/ 1505840 w 5405070"/>
              <a:gd name="connsiteY825" fmla="*/ 4040415 h 5068607"/>
              <a:gd name="connsiteX826" fmla="*/ 1499973 w 5405070"/>
              <a:gd name="connsiteY826" fmla="*/ 4056841 h 5068607"/>
              <a:gd name="connsiteX827" fmla="*/ 1494498 w 5405070"/>
              <a:gd name="connsiteY827" fmla="*/ 4073267 h 5068607"/>
              <a:gd name="connsiteX828" fmla="*/ 1488241 w 5405070"/>
              <a:gd name="connsiteY828" fmla="*/ 4089693 h 5068607"/>
              <a:gd name="connsiteX829" fmla="*/ 1481592 w 5405070"/>
              <a:gd name="connsiteY829" fmla="*/ 4105728 h 5068607"/>
              <a:gd name="connsiteX830" fmla="*/ 1474161 w 5405070"/>
              <a:gd name="connsiteY830" fmla="*/ 4121372 h 5068607"/>
              <a:gd name="connsiteX831" fmla="*/ 1467122 w 5405070"/>
              <a:gd name="connsiteY831" fmla="*/ 4137016 h 5068607"/>
              <a:gd name="connsiteX832" fmla="*/ 1459299 w 5405070"/>
              <a:gd name="connsiteY832" fmla="*/ 4152660 h 5068607"/>
              <a:gd name="connsiteX833" fmla="*/ 1451087 w 5405070"/>
              <a:gd name="connsiteY833" fmla="*/ 4167912 h 5068607"/>
              <a:gd name="connsiteX834" fmla="*/ 1442482 w 5405070"/>
              <a:gd name="connsiteY834" fmla="*/ 4182383 h 5068607"/>
              <a:gd name="connsiteX835" fmla="*/ 1433878 w 5405070"/>
              <a:gd name="connsiteY835" fmla="*/ 4197245 h 5068607"/>
              <a:gd name="connsiteX836" fmla="*/ 1424492 w 5405070"/>
              <a:gd name="connsiteY836" fmla="*/ 4212106 h 5068607"/>
              <a:gd name="connsiteX837" fmla="*/ 1414715 w 5405070"/>
              <a:gd name="connsiteY837" fmla="*/ 4225795 h 5068607"/>
              <a:gd name="connsiteX838" fmla="*/ 1404155 w 5405070"/>
              <a:gd name="connsiteY838" fmla="*/ 4239483 h 5068607"/>
              <a:gd name="connsiteX839" fmla="*/ 1393595 w 5405070"/>
              <a:gd name="connsiteY839" fmla="*/ 4253562 h 5068607"/>
              <a:gd name="connsiteX840" fmla="*/ 1381863 w 5405070"/>
              <a:gd name="connsiteY840" fmla="*/ 4266860 h 5068607"/>
              <a:gd name="connsiteX841" fmla="*/ 1371303 w 5405070"/>
              <a:gd name="connsiteY841" fmla="*/ 4278201 h 5068607"/>
              <a:gd name="connsiteX842" fmla="*/ 1360743 w 5405070"/>
              <a:gd name="connsiteY842" fmla="*/ 4289152 h 5068607"/>
              <a:gd name="connsiteX843" fmla="*/ 1349793 w 5405070"/>
              <a:gd name="connsiteY843" fmla="*/ 4298930 h 5068607"/>
              <a:gd name="connsiteX844" fmla="*/ 1338842 w 5405070"/>
              <a:gd name="connsiteY844" fmla="*/ 4307925 h 5068607"/>
              <a:gd name="connsiteX845" fmla="*/ 1327500 w 5405070"/>
              <a:gd name="connsiteY845" fmla="*/ 4315356 h 5068607"/>
              <a:gd name="connsiteX846" fmla="*/ 1316549 w 5405070"/>
              <a:gd name="connsiteY846" fmla="*/ 4322004 h 5068607"/>
              <a:gd name="connsiteX847" fmla="*/ 1305208 w 5405070"/>
              <a:gd name="connsiteY847" fmla="*/ 4327871 h 5068607"/>
              <a:gd name="connsiteX848" fmla="*/ 1293866 w 5405070"/>
              <a:gd name="connsiteY848" fmla="*/ 4332955 h 5068607"/>
              <a:gd name="connsiteX849" fmla="*/ 1282133 w 5405070"/>
              <a:gd name="connsiteY849" fmla="*/ 4336475 h 5068607"/>
              <a:gd name="connsiteX850" fmla="*/ 1270400 w 5405070"/>
              <a:gd name="connsiteY850" fmla="*/ 4339604 h 5068607"/>
              <a:gd name="connsiteX851" fmla="*/ 1258276 w 5405070"/>
              <a:gd name="connsiteY851" fmla="*/ 4340777 h 5068607"/>
              <a:gd name="connsiteX852" fmla="*/ 1246543 w 5405070"/>
              <a:gd name="connsiteY852" fmla="*/ 4341559 h 5068607"/>
              <a:gd name="connsiteX853" fmla="*/ 1234028 w 5405070"/>
              <a:gd name="connsiteY853" fmla="*/ 4341168 h 5068607"/>
              <a:gd name="connsiteX854" fmla="*/ 1221513 w 5405070"/>
              <a:gd name="connsiteY854" fmla="*/ 4339995 h 5068607"/>
              <a:gd name="connsiteX855" fmla="*/ 1208607 w 5405070"/>
              <a:gd name="connsiteY855" fmla="*/ 4337648 h 5068607"/>
              <a:gd name="connsiteX856" fmla="*/ 1195309 w 5405070"/>
              <a:gd name="connsiteY856" fmla="*/ 4334128 h 5068607"/>
              <a:gd name="connsiteX857" fmla="*/ 1182012 w 5405070"/>
              <a:gd name="connsiteY857" fmla="*/ 4333346 h 5068607"/>
              <a:gd name="connsiteX858" fmla="*/ 1169888 w 5405070"/>
              <a:gd name="connsiteY858" fmla="*/ 4332955 h 5068607"/>
              <a:gd name="connsiteX859" fmla="*/ 1156591 w 5405070"/>
              <a:gd name="connsiteY859" fmla="*/ 4332955 h 5068607"/>
              <a:gd name="connsiteX860" fmla="*/ 1143685 w 5405070"/>
              <a:gd name="connsiteY860" fmla="*/ 4332955 h 5068607"/>
              <a:gd name="connsiteX861" fmla="*/ 1117873 w 5405070"/>
              <a:gd name="connsiteY861" fmla="*/ 4333737 h 5068607"/>
              <a:gd name="connsiteX862" fmla="*/ 1092451 w 5405070"/>
              <a:gd name="connsiteY862" fmla="*/ 4334519 h 5068607"/>
              <a:gd name="connsiteX863" fmla="*/ 1079545 w 5405070"/>
              <a:gd name="connsiteY863" fmla="*/ 4334519 h 5068607"/>
              <a:gd name="connsiteX864" fmla="*/ 1066639 w 5405070"/>
              <a:gd name="connsiteY864" fmla="*/ 4334128 h 5068607"/>
              <a:gd name="connsiteX865" fmla="*/ 1053733 w 5405070"/>
              <a:gd name="connsiteY865" fmla="*/ 4333346 h 5068607"/>
              <a:gd name="connsiteX866" fmla="*/ 1041218 w 5405070"/>
              <a:gd name="connsiteY866" fmla="*/ 4331782 h 5068607"/>
              <a:gd name="connsiteX867" fmla="*/ 1028311 w 5405070"/>
              <a:gd name="connsiteY867" fmla="*/ 4329826 h 5068607"/>
              <a:gd name="connsiteX868" fmla="*/ 1015405 w 5405070"/>
              <a:gd name="connsiteY868" fmla="*/ 4326697 h 5068607"/>
              <a:gd name="connsiteX869" fmla="*/ 1002890 w 5405070"/>
              <a:gd name="connsiteY869" fmla="*/ 4323178 h 5068607"/>
              <a:gd name="connsiteX870" fmla="*/ 990375 w 5405070"/>
              <a:gd name="connsiteY870" fmla="*/ 4318093 h 5068607"/>
              <a:gd name="connsiteX871" fmla="*/ 957523 w 5405070"/>
              <a:gd name="connsiteY871" fmla="*/ 4311836 h 5068607"/>
              <a:gd name="connsiteX872" fmla="*/ 950483 w 5405070"/>
              <a:gd name="connsiteY872" fmla="*/ 4312618 h 5068607"/>
              <a:gd name="connsiteX873" fmla="*/ 943443 w 5405070"/>
              <a:gd name="connsiteY873" fmla="*/ 4313009 h 5068607"/>
              <a:gd name="connsiteX874" fmla="*/ 936795 w 5405070"/>
              <a:gd name="connsiteY874" fmla="*/ 4312618 h 5068607"/>
              <a:gd name="connsiteX875" fmla="*/ 930537 w 5405070"/>
              <a:gd name="connsiteY875" fmla="*/ 4311836 h 5068607"/>
              <a:gd name="connsiteX876" fmla="*/ 924280 w 5405070"/>
              <a:gd name="connsiteY876" fmla="*/ 4309880 h 5068607"/>
              <a:gd name="connsiteX877" fmla="*/ 918805 w 5405070"/>
              <a:gd name="connsiteY877" fmla="*/ 4307925 h 5068607"/>
              <a:gd name="connsiteX878" fmla="*/ 912938 w 5405070"/>
              <a:gd name="connsiteY878" fmla="*/ 4304796 h 5068607"/>
              <a:gd name="connsiteX879" fmla="*/ 907854 w 5405070"/>
              <a:gd name="connsiteY879" fmla="*/ 4301276 h 5068607"/>
              <a:gd name="connsiteX880" fmla="*/ 903161 w 5405070"/>
              <a:gd name="connsiteY880" fmla="*/ 4296583 h 5068607"/>
              <a:gd name="connsiteX881" fmla="*/ 898468 w 5405070"/>
              <a:gd name="connsiteY881" fmla="*/ 4291890 h 5068607"/>
              <a:gd name="connsiteX882" fmla="*/ 894165 w 5405070"/>
              <a:gd name="connsiteY882" fmla="*/ 4286023 h 5068607"/>
              <a:gd name="connsiteX883" fmla="*/ 890645 w 5405070"/>
              <a:gd name="connsiteY883" fmla="*/ 4279766 h 5068607"/>
              <a:gd name="connsiteX884" fmla="*/ 887126 w 5405070"/>
              <a:gd name="connsiteY884" fmla="*/ 4273117 h 5068607"/>
              <a:gd name="connsiteX885" fmla="*/ 884388 w 5405070"/>
              <a:gd name="connsiteY885" fmla="*/ 4266077 h 5068607"/>
              <a:gd name="connsiteX886" fmla="*/ 881650 w 5405070"/>
              <a:gd name="connsiteY886" fmla="*/ 4257864 h 5068607"/>
              <a:gd name="connsiteX887" fmla="*/ 879695 w 5405070"/>
              <a:gd name="connsiteY887" fmla="*/ 4249260 h 5068607"/>
              <a:gd name="connsiteX888" fmla="*/ 876175 w 5405070"/>
              <a:gd name="connsiteY888" fmla="*/ 4234399 h 5068607"/>
              <a:gd name="connsiteX889" fmla="*/ 872655 w 5405070"/>
              <a:gd name="connsiteY889" fmla="*/ 4219537 h 5068607"/>
              <a:gd name="connsiteX890" fmla="*/ 864833 w 5405070"/>
              <a:gd name="connsiteY890" fmla="*/ 4190205 h 5068607"/>
              <a:gd name="connsiteX891" fmla="*/ 856229 w 5405070"/>
              <a:gd name="connsiteY891" fmla="*/ 4160481 h 5068607"/>
              <a:gd name="connsiteX892" fmla="*/ 847625 w 5405070"/>
              <a:gd name="connsiteY892" fmla="*/ 4131540 h 5068607"/>
              <a:gd name="connsiteX893" fmla="*/ 843714 w 5405070"/>
              <a:gd name="connsiteY893" fmla="*/ 4116679 h 5068607"/>
              <a:gd name="connsiteX894" fmla="*/ 840194 w 5405070"/>
              <a:gd name="connsiteY894" fmla="*/ 4101817 h 5068607"/>
              <a:gd name="connsiteX895" fmla="*/ 837065 w 5405070"/>
              <a:gd name="connsiteY895" fmla="*/ 4086564 h 5068607"/>
              <a:gd name="connsiteX896" fmla="*/ 833937 w 5405070"/>
              <a:gd name="connsiteY896" fmla="*/ 4071312 h 5068607"/>
              <a:gd name="connsiteX897" fmla="*/ 831590 w 5405070"/>
              <a:gd name="connsiteY897" fmla="*/ 4056450 h 5068607"/>
              <a:gd name="connsiteX898" fmla="*/ 830417 w 5405070"/>
              <a:gd name="connsiteY898" fmla="*/ 4040806 h 5068607"/>
              <a:gd name="connsiteX899" fmla="*/ 828852 w 5405070"/>
              <a:gd name="connsiteY899" fmla="*/ 4024771 h 5068607"/>
              <a:gd name="connsiteX900" fmla="*/ 828852 w 5405070"/>
              <a:gd name="connsiteY900" fmla="*/ 4008736 h 5068607"/>
              <a:gd name="connsiteX901" fmla="*/ 822204 w 5405070"/>
              <a:gd name="connsiteY901" fmla="*/ 3993092 h 5068607"/>
              <a:gd name="connsiteX902" fmla="*/ 816337 w 5405070"/>
              <a:gd name="connsiteY902" fmla="*/ 3977057 h 5068607"/>
              <a:gd name="connsiteX903" fmla="*/ 810862 w 5405070"/>
              <a:gd name="connsiteY903" fmla="*/ 3960240 h 5068607"/>
              <a:gd name="connsiteX904" fmla="*/ 805386 w 5405070"/>
              <a:gd name="connsiteY904" fmla="*/ 3944205 h 5068607"/>
              <a:gd name="connsiteX905" fmla="*/ 800302 w 5405070"/>
              <a:gd name="connsiteY905" fmla="*/ 3927779 h 5068607"/>
              <a:gd name="connsiteX906" fmla="*/ 796391 w 5405070"/>
              <a:gd name="connsiteY906" fmla="*/ 3910962 h 5068607"/>
              <a:gd name="connsiteX907" fmla="*/ 792480 w 5405070"/>
              <a:gd name="connsiteY907" fmla="*/ 3894536 h 5068607"/>
              <a:gd name="connsiteX908" fmla="*/ 788960 w 5405070"/>
              <a:gd name="connsiteY908" fmla="*/ 3876937 h 5068607"/>
              <a:gd name="connsiteX909" fmla="*/ 785441 w 5405070"/>
              <a:gd name="connsiteY909" fmla="*/ 3860120 h 5068607"/>
              <a:gd name="connsiteX910" fmla="*/ 782703 w 5405070"/>
              <a:gd name="connsiteY910" fmla="*/ 3842520 h 5068607"/>
              <a:gd name="connsiteX911" fmla="*/ 779965 w 5405070"/>
              <a:gd name="connsiteY911" fmla="*/ 3825703 h 5068607"/>
              <a:gd name="connsiteX912" fmla="*/ 777619 w 5405070"/>
              <a:gd name="connsiteY912" fmla="*/ 3808104 h 5068607"/>
              <a:gd name="connsiteX913" fmla="*/ 776054 w 5405070"/>
              <a:gd name="connsiteY913" fmla="*/ 3790504 h 5068607"/>
              <a:gd name="connsiteX914" fmla="*/ 774099 w 5405070"/>
              <a:gd name="connsiteY914" fmla="*/ 3772514 h 5068607"/>
              <a:gd name="connsiteX915" fmla="*/ 771361 w 5405070"/>
              <a:gd name="connsiteY915" fmla="*/ 3736924 h 5068607"/>
              <a:gd name="connsiteX916" fmla="*/ 769797 w 5405070"/>
              <a:gd name="connsiteY916" fmla="*/ 3732231 h 5068607"/>
              <a:gd name="connsiteX917" fmla="*/ 768232 w 5405070"/>
              <a:gd name="connsiteY917" fmla="*/ 3726756 h 5068607"/>
              <a:gd name="connsiteX918" fmla="*/ 767450 w 5405070"/>
              <a:gd name="connsiteY918" fmla="*/ 3720498 h 5068607"/>
              <a:gd name="connsiteX919" fmla="*/ 767059 w 5405070"/>
              <a:gd name="connsiteY919" fmla="*/ 3714241 h 5068607"/>
              <a:gd name="connsiteX920" fmla="*/ 767059 w 5405070"/>
              <a:gd name="connsiteY920" fmla="*/ 3701334 h 5068607"/>
              <a:gd name="connsiteX921" fmla="*/ 766668 w 5405070"/>
              <a:gd name="connsiteY921" fmla="*/ 3694686 h 5068607"/>
              <a:gd name="connsiteX922" fmla="*/ 766668 w 5405070"/>
              <a:gd name="connsiteY922" fmla="*/ 3688428 h 5068607"/>
              <a:gd name="connsiteX923" fmla="*/ 765495 w 5405070"/>
              <a:gd name="connsiteY923" fmla="*/ 3682171 h 5068607"/>
              <a:gd name="connsiteX924" fmla="*/ 764321 w 5405070"/>
              <a:gd name="connsiteY924" fmla="*/ 3676695 h 5068607"/>
              <a:gd name="connsiteX925" fmla="*/ 761975 w 5405070"/>
              <a:gd name="connsiteY925" fmla="*/ 3672002 h 5068607"/>
              <a:gd name="connsiteX926" fmla="*/ 760802 w 5405070"/>
              <a:gd name="connsiteY926" fmla="*/ 3670047 h 5068607"/>
              <a:gd name="connsiteX927" fmla="*/ 758846 w 5405070"/>
              <a:gd name="connsiteY927" fmla="*/ 3668482 h 5068607"/>
              <a:gd name="connsiteX928" fmla="*/ 757282 w 5405070"/>
              <a:gd name="connsiteY928" fmla="*/ 3666527 h 5068607"/>
              <a:gd name="connsiteX929" fmla="*/ 754935 w 5405070"/>
              <a:gd name="connsiteY929" fmla="*/ 3665354 h 5068607"/>
              <a:gd name="connsiteX930" fmla="*/ 752588 w 5405070"/>
              <a:gd name="connsiteY930" fmla="*/ 3663789 h 5068607"/>
              <a:gd name="connsiteX931" fmla="*/ 750242 w 5405070"/>
              <a:gd name="connsiteY931" fmla="*/ 3663007 h 5068607"/>
              <a:gd name="connsiteX932" fmla="*/ 747113 w 5405070"/>
              <a:gd name="connsiteY932" fmla="*/ 3662616 h 5068607"/>
              <a:gd name="connsiteX933" fmla="*/ 743202 w 5405070"/>
              <a:gd name="connsiteY933" fmla="*/ 3662225 h 5068607"/>
              <a:gd name="connsiteX934" fmla="*/ 739291 w 5405070"/>
              <a:gd name="connsiteY934" fmla="*/ 3662616 h 5068607"/>
              <a:gd name="connsiteX935" fmla="*/ 735380 w 5405070"/>
              <a:gd name="connsiteY935" fmla="*/ 3663007 h 5068607"/>
              <a:gd name="connsiteX936" fmla="*/ 731469 w 5405070"/>
              <a:gd name="connsiteY936" fmla="*/ 3681389 h 5068607"/>
              <a:gd name="connsiteX937" fmla="*/ 727167 w 5405070"/>
              <a:gd name="connsiteY937" fmla="*/ 3699379 h 5068607"/>
              <a:gd name="connsiteX938" fmla="*/ 722865 w 5405070"/>
              <a:gd name="connsiteY938" fmla="*/ 3717369 h 5068607"/>
              <a:gd name="connsiteX939" fmla="*/ 720128 w 5405070"/>
              <a:gd name="connsiteY939" fmla="*/ 3725974 h 5068607"/>
              <a:gd name="connsiteX940" fmla="*/ 716999 w 5405070"/>
              <a:gd name="connsiteY940" fmla="*/ 3733795 h 5068607"/>
              <a:gd name="connsiteX941" fmla="*/ 713870 w 5405070"/>
              <a:gd name="connsiteY941" fmla="*/ 3742008 h 5068607"/>
              <a:gd name="connsiteX942" fmla="*/ 709959 w 5405070"/>
              <a:gd name="connsiteY942" fmla="*/ 3749830 h 5068607"/>
              <a:gd name="connsiteX943" fmla="*/ 706048 w 5405070"/>
              <a:gd name="connsiteY943" fmla="*/ 3757261 h 5068607"/>
              <a:gd name="connsiteX944" fmla="*/ 700964 w 5405070"/>
              <a:gd name="connsiteY944" fmla="*/ 3763910 h 5068607"/>
              <a:gd name="connsiteX945" fmla="*/ 696271 w 5405070"/>
              <a:gd name="connsiteY945" fmla="*/ 3770167 h 5068607"/>
              <a:gd name="connsiteX946" fmla="*/ 690404 w 5405070"/>
              <a:gd name="connsiteY946" fmla="*/ 3775643 h 5068607"/>
              <a:gd name="connsiteX947" fmla="*/ 683756 w 5405070"/>
              <a:gd name="connsiteY947" fmla="*/ 3781118 h 5068607"/>
              <a:gd name="connsiteX948" fmla="*/ 676325 w 5405070"/>
              <a:gd name="connsiteY948" fmla="*/ 3786202 h 5068607"/>
              <a:gd name="connsiteX949" fmla="*/ 678280 w 5405070"/>
              <a:gd name="connsiteY949" fmla="*/ 3796762 h 5068607"/>
              <a:gd name="connsiteX950" fmla="*/ 680627 w 5405070"/>
              <a:gd name="connsiteY950" fmla="*/ 3808104 h 5068607"/>
              <a:gd name="connsiteX951" fmla="*/ 681800 w 5405070"/>
              <a:gd name="connsiteY951" fmla="*/ 3819446 h 5068607"/>
              <a:gd name="connsiteX952" fmla="*/ 682191 w 5405070"/>
              <a:gd name="connsiteY952" fmla="*/ 3825312 h 5068607"/>
              <a:gd name="connsiteX953" fmla="*/ 682191 w 5405070"/>
              <a:gd name="connsiteY953" fmla="*/ 3830787 h 5068607"/>
              <a:gd name="connsiteX954" fmla="*/ 682191 w 5405070"/>
              <a:gd name="connsiteY954" fmla="*/ 3835872 h 5068607"/>
              <a:gd name="connsiteX955" fmla="*/ 681409 w 5405070"/>
              <a:gd name="connsiteY955" fmla="*/ 3841347 h 5068607"/>
              <a:gd name="connsiteX956" fmla="*/ 680627 w 5405070"/>
              <a:gd name="connsiteY956" fmla="*/ 3845649 h 5068607"/>
              <a:gd name="connsiteX957" fmla="*/ 679062 w 5405070"/>
              <a:gd name="connsiteY957" fmla="*/ 3850342 h 5068607"/>
              <a:gd name="connsiteX958" fmla="*/ 677498 w 5405070"/>
              <a:gd name="connsiteY958" fmla="*/ 3853862 h 5068607"/>
              <a:gd name="connsiteX959" fmla="*/ 674760 w 5405070"/>
              <a:gd name="connsiteY959" fmla="*/ 3857382 h 5068607"/>
              <a:gd name="connsiteX960" fmla="*/ 671632 w 5405070"/>
              <a:gd name="connsiteY960" fmla="*/ 3860120 h 5068607"/>
              <a:gd name="connsiteX961" fmla="*/ 667721 w 5405070"/>
              <a:gd name="connsiteY961" fmla="*/ 3862466 h 5068607"/>
              <a:gd name="connsiteX962" fmla="*/ 659117 w 5405070"/>
              <a:gd name="connsiteY962" fmla="*/ 3866377 h 5068607"/>
              <a:gd name="connsiteX963" fmla="*/ 650903 w 5405070"/>
              <a:gd name="connsiteY963" fmla="*/ 3871070 h 5068607"/>
              <a:gd name="connsiteX964" fmla="*/ 643082 w 5405070"/>
              <a:gd name="connsiteY964" fmla="*/ 3876155 h 5068607"/>
              <a:gd name="connsiteX965" fmla="*/ 635651 w 5405070"/>
              <a:gd name="connsiteY965" fmla="*/ 3882021 h 5068607"/>
              <a:gd name="connsiteX966" fmla="*/ 628220 w 5405070"/>
              <a:gd name="connsiteY966" fmla="*/ 3888278 h 5068607"/>
              <a:gd name="connsiteX967" fmla="*/ 621180 w 5405070"/>
              <a:gd name="connsiteY967" fmla="*/ 3894536 h 5068607"/>
              <a:gd name="connsiteX968" fmla="*/ 614140 w 5405070"/>
              <a:gd name="connsiteY968" fmla="*/ 3901185 h 5068607"/>
              <a:gd name="connsiteX969" fmla="*/ 607492 w 5405070"/>
              <a:gd name="connsiteY969" fmla="*/ 3908224 h 5068607"/>
              <a:gd name="connsiteX970" fmla="*/ 593803 w 5405070"/>
              <a:gd name="connsiteY970" fmla="*/ 3922695 h 5068607"/>
              <a:gd name="connsiteX971" fmla="*/ 580897 w 5405070"/>
              <a:gd name="connsiteY971" fmla="*/ 3937166 h 5068607"/>
              <a:gd name="connsiteX972" fmla="*/ 567600 w 5405070"/>
              <a:gd name="connsiteY972" fmla="*/ 3951636 h 5068607"/>
              <a:gd name="connsiteX973" fmla="*/ 560951 w 5405070"/>
              <a:gd name="connsiteY973" fmla="*/ 3958676 h 5068607"/>
              <a:gd name="connsiteX974" fmla="*/ 553912 w 5405070"/>
              <a:gd name="connsiteY974" fmla="*/ 3965324 h 5068607"/>
              <a:gd name="connsiteX975" fmla="*/ 515584 w 5405070"/>
              <a:gd name="connsiteY975" fmla="*/ 3969627 h 5068607"/>
              <a:gd name="connsiteX976" fmla="*/ 476866 w 5405070"/>
              <a:gd name="connsiteY976" fmla="*/ 3974320 h 5068607"/>
              <a:gd name="connsiteX977" fmla="*/ 457702 w 5405070"/>
              <a:gd name="connsiteY977" fmla="*/ 3976666 h 5068607"/>
              <a:gd name="connsiteX978" fmla="*/ 437756 w 5405070"/>
              <a:gd name="connsiteY978" fmla="*/ 3977840 h 5068607"/>
              <a:gd name="connsiteX979" fmla="*/ 418592 w 5405070"/>
              <a:gd name="connsiteY979" fmla="*/ 3979013 h 5068607"/>
              <a:gd name="connsiteX980" fmla="*/ 399428 w 5405070"/>
              <a:gd name="connsiteY980" fmla="*/ 3980186 h 5068607"/>
              <a:gd name="connsiteX981" fmla="*/ 379874 w 5405070"/>
              <a:gd name="connsiteY981" fmla="*/ 3980968 h 5068607"/>
              <a:gd name="connsiteX982" fmla="*/ 360710 w 5405070"/>
              <a:gd name="connsiteY982" fmla="*/ 3980968 h 5068607"/>
              <a:gd name="connsiteX983" fmla="*/ 341546 w 5405070"/>
              <a:gd name="connsiteY983" fmla="*/ 3980186 h 5068607"/>
              <a:gd name="connsiteX984" fmla="*/ 321992 w 5405070"/>
              <a:gd name="connsiteY984" fmla="*/ 3978622 h 5068607"/>
              <a:gd name="connsiteX985" fmla="*/ 302828 w 5405070"/>
              <a:gd name="connsiteY985" fmla="*/ 3977057 h 5068607"/>
              <a:gd name="connsiteX986" fmla="*/ 283664 w 5405070"/>
              <a:gd name="connsiteY986" fmla="*/ 3974320 h 5068607"/>
              <a:gd name="connsiteX987" fmla="*/ 264109 w 5405070"/>
              <a:gd name="connsiteY987" fmla="*/ 3970800 h 5068607"/>
              <a:gd name="connsiteX988" fmla="*/ 244946 w 5405070"/>
              <a:gd name="connsiteY988" fmla="*/ 3966107 h 5068607"/>
              <a:gd name="connsiteX989" fmla="*/ 238297 w 5405070"/>
              <a:gd name="connsiteY989" fmla="*/ 3964151 h 5068607"/>
              <a:gd name="connsiteX990" fmla="*/ 232822 w 5405070"/>
              <a:gd name="connsiteY990" fmla="*/ 3961413 h 5068607"/>
              <a:gd name="connsiteX991" fmla="*/ 227737 w 5405070"/>
              <a:gd name="connsiteY991" fmla="*/ 3957894 h 5068607"/>
              <a:gd name="connsiteX992" fmla="*/ 223435 w 5405070"/>
              <a:gd name="connsiteY992" fmla="*/ 3953592 h 5068607"/>
              <a:gd name="connsiteX993" fmla="*/ 219915 w 5405070"/>
              <a:gd name="connsiteY993" fmla="*/ 3949290 h 5068607"/>
              <a:gd name="connsiteX994" fmla="*/ 216787 w 5405070"/>
              <a:gd name="connsiteY994" fmla="*/ 3944205 h 5068607"/>
              <a:gd name="connsiteX995" fmla="*/ 214049 w 5405070"/>
              <a:gd name="connsiteY995" fmla="*/ 3939121 h 5068607"/>
              <a:gd name="connsiteX996" fmla="*/ 211702 w 5405070"/>
              <a:gd name="connsiteY996" fmla="*/ 3933255 h 5068607"/>
              <a:gd name="connsiteX997" fmla="*/ 210138 w 5405070"/>
              <a:gd name="connsiteY997" fmla="*/ 3926997 h 5068607"/>
              <a:gd name="connsiteX998" fmla="*/ 208574 w 5405070"/>
              <a:gd name="connsiteY998" fmla="*/ 3920739 h 5068607"/>
              <a:gd name="connsiteX999" fmla="*/ 205836 w 5405070"/>
              <a:gd name="connsiteY999" fmla="*/ 3907833 h 5068607"/>
              <a:gd name="connsiteX1000" fmla="*/ 202316 w 5405070"/>
              <a:gd name="connsiteY1000" fmla="*/ 3881239 h 5068607"/>
              <a:gd name="connsiteX1001" fmla="*/ 196059 w 5405070"/>
              <a:gd name="connsiteY1001" fmla="*/ 3832352 h 5068607"/>
              <a:gd name="connsiteX1002" fmla="*/ 189801 w 5405070"/>
              <a:gd name="connsiteY1002" fmla="*/ 3784247 h 5068607"/>
              <a:gd name="connsiteX1003" fmla="*/ 178850 w 5405070"/>
              <a:gd name="connsiteY1003" fmla="*/ 3687646 h 5068607"/>
              <a:gd name="connsiteX1004" fmla="*/ 142087 w 5405070"/>
              <a:gd name="connsiteY1004" fmla="*/ 3236712 h 5068607"/>
              <a:gd name="connsiteX1005" fmla="*/ 138958 w 5405070"/>
              <a:gd name="connsiteY1005" fmla="*/ 3228108 h 5068607"/>
              <a:gd name="connsiteX1006" fmla="*/ 137003 w 5405070"/>
              <a:gd name="connsiteY1006" fmla="*/ 3220286 h 5068607"/>
              <a:gd name="connsiteX1007" fmla="*/ 135047 w 5405070"/>
              <a:gd name="connsiteY1007" fmla="*/ 3211682 h 5068607"/>
              <a:gd name="connsiteX1008" fmla="*/ 133874 w 5405070"/>
              <a:gd name="connsiteY1008" fmla="*/ 3203860 h 5068607"/>
              <a:gd name="connsiteX1009" fmla="*/ 128399 w 5405070"/>
              <a:gd name="connsiteY1009" fmla="*/ 3182350 h 5068607"/>
              <a:gd name="connsiteX1010" fmla="*/ 122924 w 5405070"/>
              <a:gd name="connsiteY1010" fmla="*/ 3160840 h 5068607"/>
              <a:gd name="connsiteX1011" fmla="*/ 118230 w 5405070"/>
              <a:gd name="connsiteY1011" fmla="*/ 3139329 h 5068607"/>
              <a:gd name="connsiteX1012" fmla="*/ 114319 w 5405070"/>
              <a:gd name="connsiteY1012" fmla="*/ 3118210 h 5068607"/>
              <a:gd name="connsiteX1013" fmla="*/ 110017 w 5405070"/>
              <a:gd name="connsiteY1013" fmla="*/ 3096309 h 5068607"/>
              <a:gd name="connsiteX1014" fmla="*/ 106889 w 5405070"/>
              <a:gd name="connsiteY1014" fmla="*/ 3074799 h 5068607"/>
              <a:gd name="connsiteX1015" fmla="*/ 103760 w 5405070"/>
              <a:gd name="connsiteY1015" fmla="*/ 3052897 h 5068607"/>
              <a:gd name="connsiteX1016" fmla="*/ 101804 w 5405070"/>
              <a:gd name="connsiteY1016" fmla="*/ 3030996 h 5068607"/>
              <a:gd name="connsiteX1017" fmla="*/ 99849 w 5405070"/>
              <a:gd name="connsiteY1017" fmla="*/ 3009094 h 5068607"/>
              <a:gd name="connsiteX1018" fmla="*/ 98675 w 5405070"/>
              <a:gd name="connsiteY1018" fmla="*/ 2987193 h 5068607"/>
              <a:gd name="connsiteX1019" fmla="*/ 97502 w 5405070"/>
              <a:gd name="connsiteY1019" fmla="*/ 2965683 h 5068607"/>
              <a:gd name="connsiteX1020" fmla="*/ 97111 w 5405070"/>
              <a:gd name="connsiteY1020" fmla="*/ 2943390 h 5068607"/>
              <a:gd name="connsiteX1021" fmla="*/ 97111 w 5405070"/>
              <a:gd name="connsiteY1021" fmla="*/ 2921489 h 5068607"/>
              <a:gd name="connsiteX1022" fmla="*/ 97502 w 5405070"/>
              <a:gd name="connsiteY1022" fmla="*/ 2899196 h 5068607"/>
              <a:gd name="connsiteX1023" fmla="*/ 98675 w 5405070"/>
              <a:gd name="connsiteY1023" fmla="*/ 2876904 h 5068607"/>
              <a:gd name="connsiteX1024" fmla="*/ 99849 w 5405070"/>
              <a:gd name="connsiteY1024" fmla="*/ 2854611 h 5068607"/>
              <a:gd name="connsiteX1025" fmla="*/ 99067 w 5405070"/>
              <a:gd name="connsiteY1025" fmla="*/ 2846007 h 5068607"/>
              <a:gd name="connsiteX1026" fmla="*/ 98675 w 5405070"/>
              <a:gd name="connsiteY1026" fmla="*/ 2838185 h 5068607"/>
              <a:gd name="connsiteX1027" fmla="*/ 98675 w 5405070"/>
              <a:gd name="connsiteY1027" fmla="*/ 2829581 h 5068607"/>
              <a:gd name="connsiteX1028" fmla="*/ 99067 w 5405070"/>
              <a:gd name="connsiteY1028" fmla="*/ 2820977 h 5068607"/>
              <a:gd name="connsiteX1029" fmla="*/ 99849 w 5405070"/>
              <a:gd name="connsiteY1029" fmla="*/ 2812764 h 5068607"/>
              <a:gd name="connsiteX1030" fmla="*/ 101413 w 5405070"/>
              <a:gd name="connsiteY1030" fmla="*/ 2803769 h 5068607"/>
              <a:gd name="connsiteX1031" fmla="*/ 103369 w 5405070"/>
              <a:gd name="connsiteY1031" fmla="*/ 2794774 h 5068607"/>
              <a:gd name="connsiteX1032" fmla="*/ 106106 w 5405070"/>
              <a:gd name="connsiteY1032" fmla="*/ 2786169 h 5068607"/>
              <a:gd name="connsiteX1033" fmla="*/ 103369 w 5405070"/>
              <a:gd name="connsiteY1033" fmla="*/ 2761922 h 5068607"/>
              <a:gd name="connsiteX1034" fmla="*/ 99849 w 5405070"/>
              <a:gd name="connsiteY1034" fmla="*/ 2756055 h 5068607"/>
              <a:gd name="connsiteX1035" fmla="*/ 96720 w 5405070"/>
              <a:gd name="connsiteY1035" fmla="*/ 2750189 h 5068607"/>
              <a:gd name="connsiteX1036" fmla="*/ 93982 w 5405070"/>
              <a:gd name="connsiteY1036" fmla="*/ 2744322 h 5068607"/>
              <a:gd name="connsiteX1037" fmla="*/ 92027 w 5405070"/>
              <a:gd name="connsiteY1037" fmla="*/ 2738456 h 5068607"/>
              <a:gd name="connsiteX1038" fmla="*/ 89680 w 5405070"/>
              <a:gd name="connsiteY1038" fmla="*/ 2732589 h 5068607"/>
              <a:gd name="connsiteX1039" fmla="*/ 87725 w 5405070"/>
              <a:gd name="connsiteY1039" fmla="*/ 2726332 h 5068607"/>
              <a:gd name="connsiteX1040" fmla="*/ 84987 w 5405070"/>
              <a:gd name="connsiteY1040" fmla="*/ 2714208 h 5068607"/>
              <a:gd name="connsiteX1041" fmla="*/ 83423 w 5405070"/>
              <a:gd name="connsiteY1041" fmla="*/ 2701693 h 5068607"/>
              <a:gd name="connsiteX1042" fmla="*/ 82640 w 5405070"/>
              <a:gd name="connsiteY1042" fmla="*/ 2688787 h 5068607"/>
              <a:gd name="connsiteX1043" fmla="*/ 81858 w 5405070"/>
              <a:gd name="connsiteY1043" fmla="*/ 2675489 h 5068607"/>
              <a:gd name="connsiteX1044" fmla="*/ 81467 w 5405070"/>
              <a:gd name="connsiteY1044" fmla="*/ 2662583 h 5068607"/>
              <a:gd name="connsiteX1045" fmla="*/ 82640 w 5405070"/>
              <a:gd name="connsiteY1045" fmla="*/ 2636380 h 5068607"/>
              <a:gd name="connsiteX1046" fmla="*/ 83032 w 5405070"/>
              <a:gd name="connsiteY1046" fmla="*/ 2610176 h 5068607"/>
              <a:gd name="connsiteX1047" fmla="*/ 83032 w 5405070"/>
              <a:gd name="connsiteY1047" fmla="*/ 2596879 h 5068607"/>
              <a:gd name="connsiteX1048" fmla="*/ 81858 w 5405070"/>
              <a:gd name="connsiteY1048" fmla="*/ 2583191 h 5068607"/>
              <a:gd name="connsiteX1049" fmla="*/ 80685 w 5405070"/>
              <a:gd name="connsiteY1049" fmla="*/ 2570284 h 5068607"/>
              <a:gd name="connsiteX1050" fmla="*/ 78338 w 5405070"/>
              <a:gd name="connsiteY1050" fmla="*/ 2557378 h 5068607"/>
              <a:gd name="connsiteX1051" fmla="*/ 76774 w 5405070"/>
              <a:gd name="connsiteY1051" fmla="*/ 2562854 h 5068607"/>
              <a:gd name="connsiteX1052" fmla="*/ 75210 w 5405070"/>
              <a:gd name="connsiteY1052" fmla="*/ 2568720 h 5068607"/>
              <a:gd name="connsiteX1053" fmla="*/ 72863 w 5405070"/>
              <a:gd name="connsiteY1053" fmla="*/ 2579671 h 5068607"/>
              <a:gd name="connsiteX1054" fmla="*/ 71299 w 5405070"/>
              <a:gd name="connsiteY1054" fmla="*/ 2591404 h 5068607"/>
              <a:gd name="connsiteX1055" fmla="*/ 70517 w 5405070"/>
              <a:gd name="connsiteY1055" fmla="*/ 2603136 h 5068607"/>
              <a:gd name="connsiteX1056" fmla="*/ 70517 w 5405070"/>
              <a:gd name="connsiteY1056" fmla="*/ 2614478 h 5068607"/>
              <a:gd name="connsiteX1057" fmla="*/ 70517 w 5405070"/>
              <a:gd name="connsiteY1057" fmla="*/ 2626602 h 5068607"/>
              <a:gd name="connsiteX1058" fmla="*/ 70908 w 5405070"/>
              <a:gd name="connsiteY1058" fmla="*/ 2649677 h 5068607"/>
              <a:gd name="connsiteX1059" fmla="*/ 70908 w 5405070"/>
              <a:gd name="connsiteY1059" fmla="*/ 2661410 h 5068607"/>
              <a:gd name="connsiteX1060" fmla="*/ 70908 w 5405070"/>
              <a:gd name="connsiteY1060" fmla="*/ 2673143 h 5068607"/>
              <a:gd name="connsiteX1061" fmla="*/ 70126 w 5405070"/>
              <a:gd name="connsiteY1061" fmla="*/ 2684093 h 5068607"/>
              <a:gd name="connsiteX1062" fmla="*/ 68561 w 5405070"/>
              <a:gd name="connsiteY1062" fmla="*/ 2695435 h 5068607"/>
              <a:gd name="connsiteX1063" fmla="*/ 66606 w 5405070"/>
              <a:gd name="connsiteY1063" fmla="*/ 2706386 h 5068607"/>
              <a:gd name="connsiteX1064" fmla="*/ 65041 w 5405070"/>
              <a:gd name="connsiteY1064" fmla="*/ 2711861 h 5068607"/>
              <a:gd name="connsiteX1065" fmla="*/ 63477 w 5405070"/>
              <a:gd name="connsiteY1065" fmla="*/ 2716945 h 5068607"/>
              <a:gd name="connsiteX1066" fmla="*/ 61130 w 5405070"/>
              <a:gd name="connsiteY1066" fmla="*/ 2722030 h 5068607"/>
              <a:gd name="connsiteX1067" fmla="*/ 58784 w 5405070"/>
              <a:gd name="connsiteY1067" fmla="*/ 2727505 h 5068607"/>
              <a:gd name="connsiteX1068" fmla="*/ 56046 w 5405070"/>
              <a:gd name="connsiteY1068" fmla="*/ 2732198 h 5068607"/>
              <a:gd name="connsiteX1069" fmla="*/ 52917 w 5405070"/>
              <a:gd name="connsiteY1069" fmla="*/ 2737282 h 5068607"/>
              <a:gd name="connsiteX1070" fmla="*/ 50962 w 5405070"/>
              <a:gd name="connsiteY1070" fmla="*/ 2786169 h 5068607"/>
              <a:gd name="connsiteX1071" fmla="*/ 48224 w 5405070"/>
              <a:gd name="connsiteY1071" fmla="*/ 2835057 h 5068607"/>
              <a:gd name="connsiteX1072" fmla="*/ 45095 w 5405070"/>
              <a:gd name="connsiteY1072" fmla="*/ 2883944 h 5068607"/>
              <a:gd name="connsiteX1073" fmla="*/ 41575 w 5405070"/>
              <a:gd name="connsiteY1073" fmla="*/ 2932439 h 5068607"/>
              <a:gd name="connsiteX1074" fmla="*/ 38056 w 5405070"/>
              <a:gd name="connsiteY1074" fmla="*/ 2981718 h 5068607"/>
              <a:gd name="connsiteX1075" fmla="*/ 34145 w 5405070"/>
              <a:gd name="connsiteY1075" fmla="*/ 3030214 h 5068607"/>
              <a:gd name="connsiteX1076" fmla="*/ 25932 w 5405070"/>
              <a:gd name="connsiteY1076" fmla="*/ 3127597 h 5068607"/>
              <a:gd name="connsiteX1077" fmla="*/ 16545 w 5405070"/>
              <a:gd name="connsiteY1077" fmla="*/ 3224197 h 5068607"/>
              <a:gd name="connsiteX1078" fmla="*/ 6377 w 5405070"/>
              <a:gd name="connsiteY1078" fmla="*/ 3320798 h 5068607"/>
              <a:gd name="connsiteX1079" fmla="*/ 0 w 5405070"/>
              <a:gd name="connsiteY1079" fmla="*/ 3375329 h 5068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</a:cxnLst>
            <a:rect l="l" t="t" r="r" b="b"/>
            <a:pathLst>
              <a:path w="5405070" h="5068607">
                <a:moveTo>
                  <a:pt x="0" y="0"/>
                </a:moveTo>
                <a:lnTo>
                  <a:pt x="5402164" y="0"/>
                </a:lnTo>
                <a:lnTo>
                  <a:pt x="5402723" y="134146"/>
                </a:lnTo>
                <a:lnTo>
                  <a:pt x="5403505" y="178731"/>
                </a:lnTo>
                <a:lnTo>
                  <a:pt x="5404288" y="222925"/>
                </a:lnTo>
                <a:lnTo>
                  <a:pt x="5405070" y="311703"/>
                </a:lnTo>
                <a:lnTo>
                  <a:pt x="5404679" y="400482"/>
                </a:lnTo>
                <a:lnTo>
                  <a:pt x="5403896" y="489261"/>
                </a:lnTo>
                <a:lnTo>
                  <a:pt x="5401550" y="578040"/>
                </a:lnTo>
                <a:lnTo>
                  <a:pt x="5398812" y="666428"/>
                </a:lnTo>
                <a:lnTo>
                  <a:pt x="5395292" y="754424"/>
                </a:lnTo>
                <a:lnTo>
                  <a:pt x="5391381" y="842812"/>
                </a:lnTo>
                <a:lnTo>
                  <a:pt x="5386688" y="931591"/>
                </a:lnTo>
                <a:lnTo>
                  <a:pt x="5381213" y="1019979"/>
                </a:lnTo>
                <a:lnTo>
                  <a:pt x="5374955" y="1107584"/>
                </a:lnTo>
                <a:lnTo>
                  <a:pt x="5368698" y="1195972"/>
                </a:lnTo>
                <a:lnTo>
                  <a:pt x="5362049" y="1284360"/>
                </a:lnTo>
                <a:lnTo>
                  <a:pt x="5355009" y="1372748"/>
                </a:lnTo>
                <a:lnTo>
                  <a:pt x="5340148" y="1548741"/>
                </a:lnTo>
                <a:lnTo>
                  <a:pt x="5336237" y="1595281"/>
                </a:lnTo>
                <a:lnTo>
                  <a:pt x="5332717" y="1641431"/>
                </a:lnTo>
                <a:lnTo>
                  <a:pt x="5325286" y="1734121"/>
                </a:lnTo>
                <a:lnTo>
                  <a:pt x="5326851" y="1751720"/>
                </a:lnTo>
                <a:lnTo>
                  <a:pt x="5328024" y="1768537"/>
                </a:lnTo>
                <a:lnTo>
                  <a:pt x="5328806" y="1785745"/>
                </a:lnTo>
                <a:lnTo>
                  <a:pt x="5328415" y="1802562"/>
                </a:lnTo>
                <a:lnTo>
                  <a:pt x="5328024" y="1810384"/>
                </a:lnTo>
                <a:lnTo>
                  <a:pt x="5327242" y="1818988"/>
                </a:lnTo>
                <a:lnTo>
                  <a:pt x="5325677" y="1827201"/>
                </a:lnTo>
                <a:lnTo>
                  <a:pt x="5324113" y="1835414"/>
                </a:lnTo>
                <a:lnTo>
                  <a:pt x="5322157" y="1843628"/>
                </a:lnTo>
                <a:lnTo>
                  <a:pt x="5319811" y="1851449"/>
                </a:lnTo>
                <a:lnTo>
                  <a:pt x="5317073" y="1859662"/>
                </a:lnTo>
                <a:lnTo>
                  <a:pt x="5313553" y="1867093"/>
                </a:lnTo>
                <a:lnTo>
                  <a:pt x="5308860" y="1926149"/>
                </a:lnTo>
                <a:lnTo>
                  <a:pt x="5304949" y="1985204"/>
                </a:lnTo>
                <a:lnTo>
                  <a:pt x="5301820" y="2044260"/>
                </a:lnTo>
                <a:lnTo>
                  <a:pt x="5298692" y="2102924"/>
                </a:lnTo>
                <a:lnTo>
                  <a:pt x="5293216" y="2221426"/>
                </a:lnTo>
                <a:lnTo>
                  <a:pt x="5288132" y="2339538"/>
                </a:lnTo>
                <a:lnTo>
                  <a:pt x="5282657" y="2457649"/>
                </a:lnTo>
                <a:lnTo>
                  <a:pt x="5279528" y="2517095"/>
                </a:lnTo>
                <a:lnTo>
                  <a:pt x="5276008" y="2575760"/>
                </a:lnTo>
                <a:lnTo>
                  <a:pt x="5272097" y="2634815"/>
                </a:lnTo>
                <a:lnTo>
                  <a:pt x="5267404" y="2693480"/>
                </a:lnTo>
                <a:lnTo>
                  <a:pt x="5261929" y="2752535"/>
                </a:lnTo>
                <a:lnTo>
                  <a:pt x="5255671" y="2811200"/>
                </a:lnTo>
                <a:lnTo>
                  <a:pt x="5254498" y="2842096"/>
                </a:lnTo>
                <a:lnTo>
                  <a:pt x="5253324" y="2872602"/>
                </a:lnTo>
                <a:lnTo>
                  <a:pt x="5251760" y="2903498"/>
                </a:lnTo>
                <a:lnTo>
                  <a:pt x="5249413" y="2934395"/>
                </a:lnTo>
                <a:lnTo>
                  <a:pt x="5247458" y="2964509"/>
                </a:lnTo>
                <a:lnTo>
                  <a:pt x="5244720" y="2995406"/>
                </a:lnTo>
                <a:lnTo>
                  <a:pt x="5241983" y="3025911"/>
                </a:lnTo>
                <a:lnTo>
                  <a:pt x="5238854" y="3056026"/>
                </a:lnTo>
                <a:lnTo>
                  <a:pt x="5235334" y="3086531"/>
                </a:lnTo>
                <a:lnTo>
                  <a:pt x="5231814" y="3116646"/>
                </a:lnTo>
                <a:lnTo>
                  <a:pt x="5227121" y="3147151"/>
                </a:lnTo>
                <a:lnTo>
                  <a:pt x="5222819" y="3177266"/>
                </a:lnTo>
                <a:lnTo>
                  <a:pt x="5218517" y="3207380"/>
                </a:lnTo>
                <a:lnTo>
                  <a:pt x="5213042" y="3237495"/>
                </a:lnTo>
                <a:lnTo>
                  <a:pt x="5207566" y="3267609"/>
                </a:lnTo>
                <a:lnTo>
                  <a:pt x="5201700" y="3297332"/>
                </a:lnTo>
                <a:lnTo>
                  <a:pt x="5204046" y="3314541"/>
                </a:lnTo>
                <a:lnTo>
                  <a:pt x="5205611" y="3332531"/>
                </a:lnTo>
                <a:lnTo>
                  <a:pt x="5206393" y="3350130"/>
                </a:lnTo>
                <a:lnTo>
                  <a:pt x="5206393" y="3367338"/>
                </a:lnTo>
                <a:lnTo>
                  <a:pt x="5205611" y="3384547"/>
                </a:lnTo>
                <a:lnTo>
                  <a:pt x="5204046" y="3402146"/>
                </a:lnTo>
                <a:lnTo>
                  <a:pt x="5201309" y="3419354"/>
                </a:lnTo>
                <a:lnTo>
                  <a:pt x="5197789" y="3436953"/>
                </a:lnTo>
                <a:lnTo>
                  <a:pt x="5198962" y="3449468"/>
                </a:lnTo>
                <a:lnTo>
                  <a:pt x="5199745" y="3462375"/>
                </a:lnTo>
                <a:lnTo>
                  <a:pt x="5200135" y="3474890"/>
                </a:lnTo>
                <a:lnTo>
                  <a:pt x="5200135" y="3487796"/>
                </a:lnTo>
                <a:lnTo>
                  <a:pt x="5199745" y="3500311"/>
                </a:lnTo>
                <a:lnTo>
                  <a:pt x="5199353" y="3512826"/>
                </a:lnTo>
                <a:lnTo>
                  <a:pt x="5198962" y="3525341"/>
                </a:lnTo>
                <a:lnTo>
                  <a:pt x="5197398" y="3537856"/>
                </a:lnTo>
                <a:lnTo>
                  <a:pt x="5196224" y="3549980"/>
                </a:lnTo>
                <a:lnTo>
                  <a:pt x="5194660" y="3562104"/>
                </a:lnTo>
                <a:lnTo>
                  <a:pt x="5190749" y="3586743"/>
                </a:lnTo>
                <a:lnTo>
                  <a:pt x="5185665" y="3611382"/>
                </a:lnTo>
                <a:lnTo>
                  <a:pt x="5180189" y="3635630"/>
                </a:lnTo>
                <a:lnTo>
                  <a:pt x="5158288" y="3647363"/>
                </a:lnTo>
                <a:lnTo>
                  <a:pt x="5162590" y="3646581"/>
                </a:lnTo>
                <a:lnTo>
                  <a:pt x="5167675" y="3644234"/>
                </a:lnTo>
                <a:lnTo>
                  <a:pt x="5173541" y="3640715"/>
                </a:lnTo>
                <a:lnTo>
                  <a:pt x="5180189" y="3635630"/>
                </a:lnTo>
                <a:lnTo>
                  <a:pt x="5177452" y="3651274"/>
                </a:lnTo>
                <a:lnTo>
                  <a:pt x="5174714" y="3666918"/>
                </a:lnTo>
                <a:lnTo>
                  <a:pt x="5171585" y="3681780"/>
                </a:lnTo>
                <a:lnTo>
                  <a:pt x="5168457" y="3695859"/>
                </a:lnTo>
                <a:lnTo>
                  <a:pt x="5164937" y="3709939"/>
                </a:lnTo>
                <a:lnTo>
                  <a:pt x="5161417" y="3722845"/>
                </a:lnTo>
                <a:lnTo>
                  <a:pt x="5157115" y="3735751"/>
                </a:lnTo>
                <a:lnTo>
                  <a:pt x="5152813" y="3747875"/>
                </a:lnTo>
                <a:lnTo>
                  <a:pt x="5148511" y="3759217"/>
                </a:lnTo>
                <a:lnTo>
                  <a:pt x="5143426" y="3770559"/>
                </a:lnTo>
                <a:lnTo>
                  <a:pt x="5138733" y="3781118"/>
                </a:lnTo>
                <a:lnTo>
                  <a:pt x="5133258" y="3791287"/>
                </a:lnTo>
                <a:lnTo>
                  <a:pt x="5127391" y="3801064"/>
                </a:lnTo>
                <a:lnTo>
                  <a:pt x="5121525" y="3810059"/>
                </a:lnTo>
                <a:lnTo>
                  <a:pt x="5115267" y="3818663"/>
                </a:lnTo>
                <a:lnTo>
                  <a:pt x="5109010" y="3827267"/>
                </a:lnTo>
                <a:lnTo>
                  <a:pt x="5102361" y="3834698"/>
                </a:lnTo>
                <a:lnTo>
                  <a:pt x="5095322" y="3841738"/>
                </a:lnTo>
                <a:lnTo>
                  <a:pt x="5087891" y="3847996"/>
                </a:lnTo>
                <a:lnTo>
                  <a:pt x="5080069" y="3854253"/>
                </a:lnTo>
                <a:lnTo>
                  <a:pt x="5072247" y="3859728"/>
                </a:lnTo>
                <a:lnTo>
                  <a:pt x="5064034" y="3864813"/>
                </a:lnTo>
                <a:lnTo>
                  <a:pt x="5055430" y="3869506"/>
                </a:lnTo>
                <a:lnTo>
                  <a:pt x="5046826" y="3873417"/>
                </a:lnTo>
                <a:lnTo>
                  <a:pt x="5037439" y="3876937"/>
                </a:lnTo>
                <a:lnTo>
                  <a:pt x="5028053" y="3880065"/>
                </a:lnTo>
                <a:lnTo>
                  <a:pt x="5018276" y="3882803"/>
                </a:lnTo>
                <a:lnTo>
                  <a:pt x="5008498" y="3885150"/>
                </a:lnTo>
                <a:lnTo>
                  <a:pt x="4997547" y="3886714"/>
                </a:lnTo>
                <a:lnTo>
                  <a:pt x="4986988" y="3887887"/>
                </a:lnTo>
                <a:lnTo>
                  <a:pt x="4975647" y="3888670"/>
                </a:lnTo>
                <a:lnTo>
                  <a:pt x="4964695" y="3888670"/>
                </a:lnTo>
                <a:lnTo>
                  <a:pt x="4958047" y="3888670"/>
                </a:lnTo>
                <a:lnTo>
                  <a:pt x="4951789" y="3889061"/>
                </a:lnTo>
                <a:lnTo>
                  <a:pt x="4945532" y="3889843"/>
                </a:lnTo>
                <a:lnTo>
                  <a:pt x="4939274" y="3891407"/>
                </a:lnTo>
                <a:lnTo>
                  <a:pt x="4927151" y="3894536"/>
                </a:lnTo>
                <a:lnTo>
                  <a:pt x="4915026" y="3898056"/>
                </a:lnTo>
                <a:lnTo>
                  <a:pt x="4891560" y="3905878"/>
                </a:lnTo>
                <a:lnTo>
                  <a:pt x="4879436" y="3910180"/>
                </a:lnTo>
                <a:lnTo>
                  <a:pt x="4867312" y="3913309"/>
                </a:lnTo>
                <a:lnTo>
                  <a:pt x="4849322" y="4068183"/>
                </a:lnTo>
                <a:lnTo>
                  <a:pt x="4849322" y="4094777"/>
                </a:lnTo>
                <a:lnTo>
                  <a:pt x="4849322" y="4120981"/>
                </a:lnTo>
                <a:lnTo>
                  <a:pt x="4849713" y="4173779"/>
                </a:lnTo>
                <a:lnTo>
                  <a:pt x="4850104" y="4226186"/>
                </a:lnTo>
                <a:lnTo>
                  <a:pt x="4850104" y="4252389"/>
                </a:lnTo>
                <a:lnTo>
                  <a:pt x="4850104" y="4278984"/>
                </a:lnTo>
                <a:lnTo>
                  <a:pt x="4849713" y="4305187"/>
                </a:lnTo>
                <a:lnTo>
                  <a:pt x="4848149" y="4331391"/>
                </a:lnTo>
                <a:lnTo>
                  <a:pt x="4846975" y="4357594"/>
                </a:lnTo>
                <a:lnTo>
                  <a:pt x="4844629" y="4383797"/>
                </a:lnTo>
                <a:lnTo>
                  <a:pt x="4841892" y="4410001"/>
                </a:lnTo>
                <a:lnTo>
                  <a:pt x="4838371" y="4435813"/>
                </a:lnTo>
                <a:lnTo>
                  <a:pt x="4834069" y="4461626"/>
                </a:lnTo>
                <a:lnTo>
                  <a:pt x="4828594" y="4487438"/>
                </a:lnTo>
                <a:lnTo>
                  <a:pt x="4829376" y="4503473"/>
                </a:lnTo>
                <a:lnTo>
                  <a:pt x="4829376" y="4519117"/>
                </a:lnTo>
                <a:lnTo>
                  <a:pt x="4829376" y="4534761"/>
                </a:lnTo>
                <a:lnTo>
                  <a:pt x="4828985" y="4550404"/>
                </a:lnTo>
                <a:lnTo>
                  <a:pt x="4828203" y="4566048"/>
                </a:lnTo>
                <a:lnTo>
                  <a:pt x="4827029" y="4581692"/>
                </a:lnTo>
                <a:lnTo>
                  <a:pt x="4823901" y="4612980"/>
                </a:lnTo>
                <a:lnTo>
                  <a:pt x="4819990" y="4643485"/>
                </a:lnTo>
                <a:lnTo>
                  <a:pt x="4816079" y="4674382"/>
                </a:lnTo>
                <a:lnTo>
                  <a:pt x="4811777" y="4705279"/>
                </a:lnTo>
                <a:lnTo>
                  <a:pt x="4808257" y="4735784"/>
                </a:lnTo>
                <a:lnTo>
                  <a:pt x="4809430" y="4743215"/>
                </a:lnTo>
                <a:lnTo>
                  <a:pt x="4810212" y="4750255"/>
                </a:lnTo>
                <a:lnTo>
                  <a:pt x="4810212" y="4756903"/>
                </a:lnTo>
                <a:lnTo>
                  <a:pt x="4810212" y="4763552"/>
                </a:lnTo>
                <a:lnTo>
                  <a:pt x="4809822" y="4769809"/>
                </a:lnTo>
                <a:lnTo>
                  <a:pt x="4809039" y="4776458"/>
                </a:lnTo>
                <a:lnTo>
                  <a:pt x="4807866" y="4782716"/>
                </a:lnTo>
                <a:lnTo>
                  <a:pt x="4805910" y="4788973"/>
                </a:lnTo>
                <a:lnTo>
                  <a:pt x="4802782" y="4801097"/>
                </a:lnTo>
                <a:lnTo>
                  <a:pt x="4798871" y="4813221"/>
                </a:lnTo>
                <a:lnTo>
                  <a:pt x="4794568" y="4825736"/>
                </a:lnTo>
                <a:lnTo>
                  <a:pt x="4791440" y="4837469"/>
                </a:lnTo>
                <a:lnTo>
                  <a:pt x="4789094" y="4853504"/>
                </a:lnTo>
                <a:lnTo>
                  <a:pt x="4786355" y="4868757"/>
                </a:lnTo>
                <a:lnTo>
                  <a:pt x="4783227" y="4883227"/>
                </a:lnTo>
                <a:lnTo>
                  <a:pt x="4779707" y="4897307"/>
                </a:lnTo>
                <a:lnTo>
                  <a:pt x="4775014" y="4910995"/>
                </a:lnTo>
                <a:lnTo>
                  <a:pt x="4770712" y="4924292"/>
                </a:lnTo>
                <a:lnTo>
                  <a:pt x="4765628" y="4936416"/>
                </a:lnTo>
                <a:lnTo>
                  <a:pt x="4760934" y="4948540"/>
                </a:lnTo>
                <a:lnTo>
                  <a:pt x="4755068" y="4960273"/>
                </a:lnTo>
                <a:lnTo>
                  <a:pt x="4748810" y="4971224"/>
                </a:lnTo>
                <a:lnTo>
                  <a:pt x="4742553" y="4981784"/>
                </a:lnTo>
                <a:lnTo>
                  <a:pt x="4735513" y="4991561"/>
                </a:lnTo>
                <a:lnTo>
                  <a:pt x="4728473" y="5000947"/>
                </a:lnTo>
                <a:lnTo>
                  <a:pt x="4720651" y="5009551"/>
                </a:lnTo>
                <a:lnTo>
                  <a:pt x="4713220" y="5017764"/>
                </a:lnTo>
                <a:lnTo>
                  <a:pt x="4704616" y="5025195"/>
                </a:lnTo>
                <a:lnTo>
                  <a:pt x="4696012" y="5032626"/>
                </a:lnTo>
                <a:lnTo>
                  <a:pt x="4687408" y="5038884"/>
                </a:lnTo>
                <a:lnTo>
                  <a:pt x="4678022" y="5044359"/>
                </a:lnTo>
                <a:lnTo>
                  <a:pt x="4668635" y="5049834"/>
                </a:lnTo>
                <a:lnTo>
                  <a:pt x="4658858" y="5054528"/>
                </a:lnTo>
                <a:lnTo>
                  <a:pt x="4648299" y="5058438"/>
                </a:lnTo>
                <a:lnTo>
                  <a:pt x="4638130" y="5061567"/>
                </a:lnTo>
                <a:lnTo>
                  <a:pt x="4627570" y="5064305"/>
                </a:lnTo>
                <a:lnTo>
                  <a:pt x="4616229" y="5066260"/>
                </a:lnTo>
                <a:lnTo>
                  <a:pt x="4604887" y="5067825"/>
                </a:lnTo>
                <a:lnTo>
                  <a:pt x="4593545" y="5068607"/>
                </a:lnTo>
                <a:lnTo>
                  <a:pt x="4581421" y="5068607"/>
                </a:lnTo>
                <a:lnTo>
                  <a:pt x="4569688" y="5068216"/>
                </a:lnTo>
                <a:lnTo>
                  <a:pt x="4557173" y="5066652"/>
                </a:lnTo>
                <a:lnTo>
                  <a:pt x="4544658" y="5065087"/>
                </a:lnTo>
                <a:lnTo>
                  <a:pt x="4532143" y="5062349"/>
                </a:lnTo>
                <a:lnTo>
                  <a:pt x="4495380" y="5061176"/>
                </a:lnTo>
                <a:lnTo>
                  <a:pt x="4459008" y="5059221"/>
                </a:lnTo>
                <a:lnTo>
                  <a:pt x="4440626" y="5058830"/>
                </a:lnTo>
                <a:lnTo>
                  <a:pt x="4422245" y="5058830"/>
                </a:lnTo>
                <a:lnTo>
                  <a:pt x="4404646" y="5058830"/>
                </a:lnTo>
                <a:lnTo>
                  <a:pt x="4386264" y="5060003"/>
                </a:lnTo>
                <a:lnTo>
                  <a:pt x="4380007" y="5060394"/>
                </a:lnTo>
                <a:lnTo>
                  <a:pt x="4374141" y="5060394"/>
                </a:lnTo>
                <a:lnTo>
                  <a:pt x="4368274" y="5060394"/>
                </a:lnTo>
                <a:lnTo>
                  <a:pt x="4363189" y="5060003"/>
                </a:lnTo>
                <a:lnTo>
                  <a:pt x="4358106" y="5059221"/>
                </a:lnTo>
                <a:lnTo>
                  <a:pt x="4353412" y="5058047"/>
                </a:lnTo>
                <a:lnTo>
                  <a:pt x="4348719" y="5056483"/>
                </a:lnTo>
                <a:lnTo>
                  <a:pt x="4344417" y="5055310"/>
                </a:lnTo>
                <a:lnTo>
                  <a:pt x="4340506" y="5052963"/>
                </a:lnTo>
                <a:lnTo>
                  <a:pt x="4336595" y="5050617"/>
                </a:lnTo>
                <a:lnTo>
                  <a:pt x="4333075" y="5048661"/>
                </a:lnTo>
                <a:lnTo>
                  <a:pt x="4329555" y="5045923"/>
                </a:lnTo>
                <a:lnTo>
                  <a:pt x="4326817" y="5042795"/>
                </a:lnTo>
                <a:lnTo>
                  <a:pt x="4323689" y="5039666"/>
                </a:lnTo>
                <a:lnTo>
                  <a:pt x="4321733" y="5036146"/>
                </a:lnTo>
                <a:lnTo>
                  <a:pt x="4319387" y="5032235"/>
                </a:lnTo>
                <a:lnTo>
                  <a:pt x="4317040" y="5027933"/>
                </a:lnTo>
                <a:lnTo>
                  <a:pt x="4315476" y="5024022"/>
                </a:lnTo>
                <a:lnTo>
                  <a:pt x="4313520" y="5019720"/>
                </a:lnTo>
                <a:lnTo>
                  <a:pt x="4312347" y="5014636"/>
                </a:lnTo>
                <a:lnTo>
                  <a:pt x="4309610" y="5004467"/>
                </a:lnTo>
                <a:lnTo>
                  <a:pt x="4308045" y="4993125"/>
                </a:lnTo>
                <a:lnTo>
                  <a:pt x="4307263" y="4981393"/>
                </a:lnTo>
                <a:lnTo>
                  <a:pt x="4307263" y="4968095"/>
                </a:lnTo>
                <a:lnTo>
                  <a:pt x="4307654" y="4954407"/>
                </a:lnTo>
                <a:lnTo>
                  <a:pt x="4309218" y="4940327"/>
                </a:lnTo>
                <a:lnTo>
                  <a:pt x="4302960" y="4935243"/>
                </a:lnTo>
                <a:lnTo>
                  <a:pt x="4297485" y="4929768"/>
                </a:lnTo>
                <a:lnTo>
                  <a:pt x="4292792" y="4924684"/>
                </a:lnTo>
                <a:lnTo>
                  <a:pt x="4288099" y="4918817"/>
                </a:lnTo>
                <a:lnTo>
                  <a:pt x="4284579" y="4912951"/>
                </a:lnTo>
                <a:lnTo>
                  <a:pt x="4281059" y="4907084"/>
                </a:lnTo>
                <a:lnTo>
                  <a:pt x="4278321" y="4900827"/>
                </a:lnTo>
                <a:lnTo>
                  <a:pt x="4275584" y="4894569"/>
                </a:lnTo>
                <a:lnTo>
                  <a:pt x="4273628" y="4887921"/>
                </a:lnTo>
                <a:lnTo>
                  <a:pt x="4272064" y="4881272"/>
                </a:lnTo>
                <a:lnTo>
                  <a:pt x="4270891" y="4874623"/>
                </a:lnTo>
                <a:lnTo>
                  <a:pt x="4269326" y="4867975"/>
                </a:lnTo>
                <a:lnTo>
                  <a:pt x="4268153" y="4853504"/>
                </a:lnTo>
                <a:lnTo>
                  <a:pt x="4267762" y="4839425"/>
                </a:lnTo>
                <a:lnTo>
                  <a:pt x="4267762" y="4824563"/>
                </a:lnTo>
                <a:lnTo>
                  <a:pt x="4268153" y="4810092"/>
                </a:lnTo>
                <a:lnTo>
                  <a:pt x="4268935" y="4779978"/>
                </a:lnTo>
                <a:lnTo>
                  <a:pt x="4269326" y="4765507"/>
                </a:lnTo>
                <a:lnTo>
                  <a:pt x="4268545" y="4751037"/>
                </a:lnTo>
                <a:lnTo>
                  <a:pt x="4267371" y="4736957"/>
                </a:lnTo>
                <a:lnTo>
                  <a:pt x="4266197" y="4730309"/>
                </a:lnTo>
                <a:lnTo>
                  <a:pt x="4265024" y="4722878"/>
                </a:lnTo>
                <a:lnTo>
                  <a:pt x="4263460" y="4717011"/>
                </a:lnTo>
                <a:lnTo>
                  <a:pt x="4262678" y="4711145"/>
                </a:lnTo>
                <a:lnTo>
                  <a:pt x="4262286" y="4704105"/>
                </a:lnTo>
                <a:lnTo>
                  <a:pt x="4262286" y="4697457"/>
                </a:lnTo>
                <a:lnTo>
                  <a:pt x="4262678" y="4684159"/>
                </a:lnTo>
                <a:lnTo>
                  <a:pt x="4264242" y="4670471"/>
                </a:lnTo>
                <a:lnTo>
                  <a:pt x="4267762" y="4642312"/>
                </a:lnTo>
                <a:lnTo>
                  <a:pt x="4269326" y="4628624"/>
                </a:lnTo>
                <a:lnTo>
                  <a:pt x="4270891" y="4614544"/>
                </a:lnTo>
                <a:lnTo>
                  <a:pt x="4263460" y="4593425"/>
                </a:lnTo>
                <a:lnTo>
                  <a:pt x="4255638" y="4571915"/>
                </a:lnTo>
                <a:lnTo>
                  <a:pt x="4253683" y="4566048"/>
                </a:lnTo>
                <a:lnTo>
                  <a:pt x="4252900" y="4559400"/>
                </a:lnTo>
                <a:lnTo>
                  <a:pt x="4252510" y="4552751"/>
                </a:lnTo>
                <a:lnTo>
                  <a:pt x="4252118" y="4545320"/>
                </a:lnTo>
                <a:lnTo>
                  <a:pt x="4252900" y="4530850"/>
                </a:lnTo>
                <a:lnTo>
                  <a:pt x="4253291" y="4516379"/>
                </a:lnTo>
                <a:lnTo>
                  <a:pt x="4253291" y="4509730"/>
                </a:lnTo>
                <a:lnTo>
                  <a:pt x="4252900" y="4503082"/>
                </a:lnTo>
                <a:lnTo>
                  <a:pt x="4252118" y="4497215"/>
                </a:lnTo>
                <a:lnTo>
                  <a:pt x="4250162" y="4492131"/>
                </a:lnTo>
                <a:lnTo>
                  <a:pt x="4248989" y="4489393"/>
                </a:lnTo>
                <a:lnTo>
                  <a:pt x="4247425" y="4487047"/>
                </a:lnTo>
                <a:lnTo>
                  <a:pt x="4246252" y="4484700"/>
                </a:lnTo>
                <a:lnTo>
                  <a:pt x="4243905" y="4483136"/>
                </a:lnTo>
                <a:lnTo>
                  <a:pt x="4242341" y="4481572"/>
                </a:lnTo>
                <a:lnTo>
                  <a:pt x="4239603" y="4480007"/>
                </a:lnTo>
                <a:lnTo>
                  <a:pt x="4236865" y="4479225"/>
                </a:lnTo>
                <a:lnTo>
                  <a:pt x="4233736" y="4478052"/>
                </a:lnTo>
                <a:lnTo>
                  <a:pt x="4230217" y="4477661"/>
                </a:lnTo>
                <a:lnTo>
                  <a:pt x="4227088" y="4477269"/>
                </a:lnTo>
                <a:lnTo>
                  <a:pt x="4224350" y="4477661"/>
                </a:lnTo>
                <a:lnTo>
                  <a:pt x="4221221" y="4478052"/>
                </a:lnTo>
                <a:lnTo>
                  <a:pt x="4218875" y="4479225"/>
                </a:lnTo>
                <a:lnTo>
                  <a:pt x="4216919" y="4480398"/>
                </a:lnTo>
                <a:lnTo>
                  <a:pt x="4214573" y="4482354"/>
                </a:lnTo>
                <a:lnTo>
                  <a:pt x="4212226" y="4483918"/>
                </a:lnTo>
                <a:lnTo>
                  <a:pt x="4208706" y="4488611"/>
                </a:lnTo>
                <a:lnTo>
                  <a:pt x="4205578" y="4493696"/>
                </a:lnTo>
                <a:lnTo>
                  <a:pt x="4202840" y="4499953"/>
                </a:lnTo>
                <a:lnTo>
                  <a:pt x="4200493" y="4506602"/>
                </a:lnTo>
                <a:lnTo>
                  <a:pt x="4195800" y="4521463"/>
                </a:lnTo>
                <a:lnTo>
                  <a:pt x="4191498" y="4536325"/>
                </a:lnTo>
                <a:lnTo>
                  <a:pt x="4189151" y="4542974"/>
                </a:lnTo>
                <a:lnTo>
                  <a:pt x="4186414" y="4549622"/>
                </a:lnTo>
                <a:lnTo>
                  <a:pt x="4183285" y="4555489"/>
                </a:lnTo>
                <a:lnTo>
                  <a:pt x="4179374" y="4560573"/>
                </a:lnTo>
                <a:lnTo>
                  <a:pt x="4179765" y="4575044"/>
                </a:lnTo>
                <a:lnTo>
                  <a:pt x="4180547" y="4589514"/>
                </a:lnTo>
                <a:lnTo>
                  <a:pt x="4180547" y="4596945"/>
                </a:lnTo>
                <a:lnTo>
                  <a:pt x="4180547" y="4603985"/>
                </a:lnTo>
                <a:lnTo>
                  <a:pt x="4180156" y="4610242"/>
                </a:lnTo>
                <a:lnTo>
                  <a:pt x="4179374" y="4616500"/>
                </a:lnTo>
                <a:lnTo>
                  <a:pt x="4177419" y="4621584"/>
                </a:lnTo>
                <a:lnTo>
                  <a:pt x="4175463" y="4626277"/>
                </a:lnTo>
                <a:lnTo>
                  <a:pt x="4173899" y="4628624"/>
                </a:lnTo>
                <a:lnTo>
                  <a:pt x="4172334" y="4630188"/>
                </a:lnTo>
                <a:lnTo>
                  <a:pt x="4170379" y="4632144"/>
                </a:lnTo>
                <a:lnTo>
                  <a:pt x="4168032" y="4633317"/>
                </a:lnTo>
                <a:lnTo>
                  <a:pt x="4166077" y="4634881"/>
                </a:lnTo>
                <a:lnTo>
                  <a:pt x="4163339" y="4635663"/>
                </a:lnTo>
                <a:lnTo>
                  <a:pt x="4160210" y="4636055"/>
                </a:lnTo>
                <a:lnTo>
                  <a:pt x="4157082" y="4636446"/>
                </a:lnTo>
                <a:lnTo>
                  <a:pt x="4153562" y="4636446"/>
                </a:lnTo>
                <a:lnTo>
                  <a:pt x="4149651" y="4636446"/>
                </a:lnTo>
                <a:lnTo>
                  <a:pt x="4144958" y="4636055"/>
                </a:lnTo>
                <a:lnTo>
                  <a:pt x="4140656" y="4634881"/>
                </a:lnTo>
                <a:lnTo>
                  <a:pt x="4137136" y="4636446"/>
                </a:lnTo>
                <a:lnTo>
                  <a:pt x="4133225" y="4638010"/>
                </a:lnTo>
                <a:lnTo>
                  <a:pt x="4129705" y="4638792"/>
                </a:lnTo>
                <a:lnTo>
                  <a:pt x="4125794" y="4639183"/>
                </a:lnTo>
                <a:lnTo>
                  <a:pt x="4116408" y="4643094"/>
                </a:lnTo>
                <a:lnTo>
                  <a:pt x="4106630" y="4647005"/>
                </a:lnTo>
                <a:lnTo>
                  <a:pt x="4096853" y="4650916"/>
                </a:lnTo>
                <a:lnTo>
                  <a:pt x="4087466" y="4654045"/>
                </a:lnTo>
                <a:lnTo>
                  <a:pt x="4077689" y="4657174"/>
                </a:lnTo>
                <a:lnTo>
                  <a:pt x="4068303" y="4659129"/>
                </a:lnTo>
                <a:lnTo>
                  <a:pt x="4058525" y="4661476"/>
                </a:lnTo>
                <a:lnTo>
                  <a:pt x="4048748" y="4663431"/>
                </a:lnTo>
                <a:lnTo>
                  <a:pt x="4039362" y="4664605"/>
                </a:lnTo>
                <a:lnTo>
                  <a:pt x="4029584" y="4665387"/>
                </a:lnTo>
                <a:lnTo>
                  <a:pt x="4010029" y="4667342"/>
                </a:lnTo>
                <a:lnTo>
                  <a:pt x="3990866" y="4667733"/>
                </a:lnTo>
                <a:lnTo>
                  <a:pt x="3970920" y="4667342"/>
                </a:lnTo>
                <a:lnTo>
                  <a:pt x="3951756" y="4666560"/>
                </a:lnTo>
                <a:lnTo>
                  <a:pt x="3932201" y="4664605"/>
                </a:lnTo>
                <a:lnTo>
                  <a:pt x="3912646" y="4662649"/>
                </a:lnTo>
                <a:lnTo>
                  <a:pt x="3893483" y="4661085"/>
                </a:lnTo>
                <a:lnTo>
                  <a:pt x="3854373" y="4656392"/>
                </a:lnTo>
                <a:lnTo>
                  <a:pt x="3835209" y="4654827"/>
                </a:lnTo>
                <a:lnTo>
                  <a:pt x="3815655" y="4653263"/>
                </a:lnTo>
                <a:lnTo>
                  <a:pt x="3811744" y="4652872"/>
                </a:lnTo>
                <a:lnTo>
                  <a:pt x="3808224" y="4652089"/>
                </a:lnTo>
                <a:lnTo>
                  <a:pt x="3804704" y="4650916"/>
                </a:lnTo>
                <a:lnTo>
                  <a:pt x="3801184" y="4649352"/>
                </a:lnTo>
                <a:lnTo>
                  <a:pt x="3798055" y="4647787"/>
                </a:lnTo>
                <a:lnTo>
                  <a:pt x="3795318" y="4645441"/>
                </a:lnTo>
                <a:lnTo>
                  <a:pt x="3792189" y="4643094"/>
                </a:lnTo>
                <a:lnTo>
                  <a:pt x="3789451" y="4640357"/>
                </a:lnTo>
                <a:lnTo>
                  <a:pt x="3784758" y="4634881"/>
                </a:lnTo>
                <a:lnTo>
                  <a:pt x="3780847" y="4627450"/>
                </a:lnTo>
                <a:lnTo>
                  <a:pt x="3776545" y="4620020"/>
                </a:lnTo>
                <a:lnTo>
                  <a:pt x="3773416" y="4611807"/>
                </a:lnTo>
                <a:lnTo>
                  <a:pt x="3770678" y="4603202"/>
                </a:lnTo>
                <a:lnTo>
                  <a:pt x="3768332" y="4593816"/>
                </a:lnTo>
                <a:lnTo>
                  <a:pt x="3765985" y="4584430"/>
                </a:lnTo>
                <a:lnTo>
                  <a:pt x="3764030" y="4575044"/>
                </a:lnTo>
                <a:lnTo>
                  <a:pt x="3761683" y="4555489"/>
                </a:lnTo>
                <a:lnTo>
                  <a:pt x="3759728" y="4537107"/>
                </a:lnTo>
                <a:lnTo>
                  <a:pt x="3757381" y="4506211"/>
                </a:lnTo>
                <a:lnTo>
                  <a:pt x="3755817" y="4475314"/>
                </a:lnTo>
                <a:lnTo>
                  <a:pt x="3754252" y="4444808"/>
                </a:lnTo>
                <a:lnTo>
                  <a:pt x="3753470" y="4413912"/>
                </a:lnTo>
                <a:lnTo>
                  <a:pt x="3752297" y="4352119"/>
                </a:lnTo>
                <a:lnTo>
                  <a:pt x="3750733" y="4290325"/>
                </a:lnTo>
                <a:lnTo>
                  <a:pt x="3745257" y="4261775"/>
                </a:lnTo>
                <a:lnTo>
                  <a:pt x="3740173" y="4233616"/>
                </a:lnTo>
                <a:lnTo>
                  <a:pt x="3734307" y="4205066"/>
                </a:lnTo>
                <a:lnTo>
                  <a:pt x="3731960" y="4190987"/>
                </a:lnTo>
                <a:lnTo>
                  <a:pt x="3730004" y="4176908"/>
                </a:lnTo>
                <a:lnTo>
                  <a:pt x="3727658" y="4162437"/>
                </a:lnTo>
                <a:lnTo>
                  <a:pt x="3726093" y="4148358"/>
                </a:lnTo>
                <a:lnTo>
                  <a:pt x="3725311" y="4133887"/>
                </a:lnTo>
                <a:lnTo>
                  <a:pt x="3725311" y="4119025"/>
                </a:lnTo>
                <a:lnTo>
                  <a:pt x="3725702" y="4104555"/>
                </a:lnTo>
                <a:lnTo>
                  <a:pt x="3726876" y="4089693"/>
                </a:lnTo>
                <a:lnTo>
                  <a:pt x="3728831" y="4075223"/>
                </a:lnTo>
                <a:lnTo>
                  <a:pt x="3731960" y="4059970"/>
                </a:lnTo>
                <a:lnTo>
                  <a:pt x="3724920" y="3898447"/>
                </a:lnTo>
                <a:lnTo>
                  <a:pt x="3717880" y="3736924"/>
                </a:lnTo>
                <a:lnTo>
                  <a:pt x="3714361" y="3732231"/>
                </a:lnTo>
                <a:lnTo>
                  <a:pt x="3711232" y="3727929"/>
                </a:lnTo>
                <a:lnTo>
                  <a:pt x="3708103" y="3724800"/>
                </a:lnTo>
                <a:lnTo>
                  <a:pt x="3705365" y="3722454"/>
                </a:lnTo>
                <a:lnTo>
                  <a:pt x="3702628" y="3720498"/>
                </a:lnTo>
                <a:lnTo>
                  <a:pt x="3699890" y="3719325"/>
                </a:lnTo>
                <a:lnTo>
                  <a:pt x="3697152" y="3718152"/>
                </a:lnTo>
                <a:lnTo>
                  <a:pt x="3694806" y="3718152"/>
                </a:lnTo>
                <a:lnTo>
                  <a:pt x="3692459" y="3718543"/>
                </a:lnTo>
                <a:lnTo>
                  <a:pt x="3689722" y="3719325"/>
                </a:lnTo>
                <a:lnTo>
                  <a:pt x="3687375" y="3720498"/>
                </a:lnTo>
                <a:lnTo>
                  <a:pt x="3685419" y="3721671"/>
                </a:lnTo>
                <a:lnTo>
                  <a:pt x="3680726" y="3725974"/>
                </a:lnTo>
                <a:lnTo>
                  <a:pt x="3676815" y="3730667"/>
                </a:lnTo>
                <a:lnTo>
                  <a:pt x="3668602" y="3741617"/>
                </a:lnTo>
                <a:lnTo>
                  <a:pt x="3664691" y="3746702"/>
                </a:lnTo>
                <a:lnTo>
                  <a:pt x="3660389" y="3751786"/>
                </a:lnTo>
                <a:lnTo>
                  <a:pt x="3656087" y="3755697"/>
                </a:lnTo>
                <a:lnTo>
                  <a:pt x="3654132" y="3757652"/>
                </a:lnTo>
                <a:lnTo>
                  <a:pt x="3651785" y="3758826"/>
                </a:lnTo>
                <a:lnTo>
                  <a:pt x="3649048" y="3759608"/>
                </a:lnTo>
                <a:lnTo>
                  <a:pt x="3647092" y="3760390"/>
                </a:lnTo>
                <a:lnTo>
                  <a:pt x="3644354" y="3760390"/>
                </a:lnTo>
                <a:lnTo>
                  <a:pt x="3641617" y="3759608"/>
                </a:lnTo>
                <a:lnTo>
                  <a:pt x="3629102" y="3768212"/>
                </a:lnTo>
                <a:lnTo>
                  <a:pt x="3622453" y="3771732"/>
                </a:lnTo>
                <a:lnTo>
                  <a:pt x="3616195" y="3775252"/>
                </a:lnTo>
                <a:lnTo>
                  <a:pt x="3609938" y="3778380"/>
                </a:lnTo>
                <a:lnTo>
                  <a:pt x="3603680" y="3781118"/>
                </a:lnTo>
                <a:lnTo>
                  <a:pt x="3597423" y="3783074"/>
                </a:lnTo>
                <a:lnTo>
                  <a:pt x="3591556" y="3783465"/>
                </a:lnTo>
                <a:lnTo>
                  <a:pt x="3588428" y="3783465"/>
                </a:lnTo>
                <a:lnTo>
                  <a:pt x="3585690" y="3783465"/>
                </a:lnTo>
                <a:lnTo>
                  <a:pt x="3582561" y="3782683"/>
                </a:lnTo>
                <a:lnTo>
                  <a:pt x="3579823" y="3781509"/>
                </a:lnTo>
                <a:lnTo>
                  <a:pt x="3577477" y="3780336"/>
                </a:lnTo>
                <a:lnTo>
                  <a:pt x="3574348" y="3778772"/>
                </a:lnTo>
                <a:lnTo>
                  <a:pt x="3571611" y="3776816"/>
                </a:lnTo>
                <a:lnTo>
                  <a:pt x="3569264" y="3774469"/>
                </a:lnTo>
                <a:lnTo>
                  <a:pt x="3566526" y="3771341"/>
                </a:lnTo>
                <a:lnTo>
                  <a:pt x="3563789" y="3768212"/>
                </a:lnTo>
                <a:lnTo>
                  <a:pt x="3561833" y="3764692"/>
                </a:lnTo>
                <a:lnTo>
                  <a:pt x="3559096" y="3760390"/>
                </a:lnTo>
                <a:lnTo>
                  <a:pt x="3556749" y="3755697"/>
                </a:lnTo>
                <a:lnTo>
                  <a:pt x="3554402" y="3750222"/>
                </a:lnTo>
                <a:lnTo>
                  <a:pt x="3550100" y="3738489"/>
                </a:lnTo>
                <a:lnTo>
                  <a:pt x="3543843" y="3749439"/>
                </a:lnTo>
                <a:lnTo>
                  <a:pt x="3537194" y="3759608"/>
                </a:lnTo>
                <a:lnTo>
                  <a:pt x="3530545" y="3768603"/>
                </a:lnTo>
                <a:lnTo>
                  <a:pt x="3523897" y="3776816"/>
                </a:lnTo>
                <a:lnTo>
                  <a:pt x="3516857" y="3783856"/>
                </a:lnTo>
                <a:lnTo>
                  <a:pt x="3509817" y="3790113"/>
                </a:lnTo>
                <a:lnTo>
                  <a:pt x="3502778" y="3795980"/>
                </a:lnTo>
                <a:lnTo>
                  <a:pt x="3495738" y="3800282"/>
                </a:lnTo>
                <a:lnTo>
                  <a:pt x="3488307" y="3804193"/>
                </a:lnTo>
                <a:lnTo>
                  <a:pt x="3480876" y="3807322"/>
                </a:lnTo>
                <a:lnTo>
                  <a:pt x="3473445" y="3810059"/>
                </a:lnTo>
                <a:lnTo>
                  <a:pt x="3466015" y="3812406"/>
                </a:lnTo>
                <a:lnTo>
                  <a:pt x="3458193" y="3813579"/>
                </a:lnTo>
                <a:lnTo>
                  <a:pt x="3450762" y="3814752"/>
                </a:lnTo>
                <a:lnTo>
                  <a:pt x="3442940" y="3815143"/>
                </a:lnTo>
                <a:lnTo>
                  <a:pt x="3435118" y="3815143"/>
                </a:lnTo>
                <a:lnTo>
                  <a:pt x="3427687" y="3814752"/>
                </a:lnTo>
                <a:lnTo>
                  <a:pt x="3419474" y="3813970"/>
                </a:lnTo>
                <a:lnTo>
                  <a:pt x="3412043" y="3812797"/>
                </a:lnTo>
                <a:lnTo>
                  <a:pt x="3403830" y="3811624"/>
                </a:lnTo>
                <a:lnTo>
                  <a:pt x="3387795" y="3808495"/>
                </a:lnTo>
                <a:lnTo>
                  <a:pt x="3371760" y="3804193"/>
                </a:lnTo>
                <a:lnTo>
                  <a:pt x="3340082" y="3796762"/>
                </a:lnTo>
                <a:lnTo>
                  <a:pt x="3324047" y="3793633"/>
                </a:lnTo>
                <a:lnTo>
                  <a:pt x="3308403" y="3790896"/>
                </a:lnTo>
                <a:lnTo>
                  <a:pt x="3299799" y="3765083"/>
                </a:lnTo>
                <a:lnTo>
                  <a:pt x="3291195" y="3739271"/>
                </a:lnTo>
                <a:lnTo>
                  <a:pt x="3273204" y="3688428"/>
                </a:lnTo>
                <a:lnTo>
                  <a:pt x="3264209" y="3662616"/>
                </a:lnTo>
                <a:lnTo>
                  <a:pt x="3255214" y="3637195"/>
                </a:lnTo>
                <a:lnTo>
                  <a:pt x="3247392" y="3611382"/>
                </a:lnTo>
                <a:lnTo>
                  <a:pt x="3239179" y="3584788"/>
                </a:lnTo>
                <a:lnTo>
                  <a:pt x="3232530" y="3558584"/>
                </a:lnTo>
                <a:lnTo>
                  <a:pt x="3226272" y="3532381"/>
                </a:lnTo>
                <a:lnTo>
                  <a:pt x="3223535" y="3518693"/>
                </a:lnTo>
                <a:lnTo>
                  <a:pt x="3221579" y="3505004"/>
                </a:lnTo>
                <a:lnTo>
                  <a:pt x="3219233" y="3491316"/>
                </a:lnTo>
                <a:lnTo>
                  <a:pt x="3217277" y="3477627"/>
                </a:lnTo>
                <a:lnTo>
                  <a:pt x="3215713" y="3463548"/>
                </a:lnTo>
                <a:lnTo>
                  <a:pt x="3214931" y="3449468"/>
                </a:lnTo>
                <a:lnTo>
                  <a:pt x="3213757" y="3434998"/>
                </a:lnTo>
                <a:lnTo>
                  <a:pt x="3213757" y="3420918"/>
                </a:lnTo>
                <a:lnTo>
                  <a:pt x="3213757" y="3406057"/>
                </a:lnTo>
                <a:lnTo>
                  <a:pt x="3214149" y="3391586"/>
                </a:lnTo>
                <a:lnTo>
                  <a:pt x="3215322" y="3376725"/>
                </a:lnTo>
                <a:lnTo>
                  <a:pt x="3216886" y="3361472"/>
                </a:lnTo>
                <a:lnTo>
                  <a:pt x="3213757" y="3355605"/>
                </a:lnTo>
                <a:lnTo>
                  <a:pt x="3211411" y="3350521"/>
                </a:lnTo>
                <a:lnTo>
                  <a:pt x="3209455" y="3344655"/>
                </a:lnTo>
                <a:lnTo>
                  <a:pt x="3207500" y="3338397"/>
                </a:lnTo>
                <a:lnTo>
                  <a:pt x="3205936" y="3332140"/>
                </a:lnTo>
                <a:lnTo>
                  <a:pt x="3204371" y="3325882"/>
                </a:lnTo>
                <a:lnTo>
                  <a:pt x="3202807" y="3312976"/>
                </a:lnTo>
                <a:lnTo>
                  <a:pt x="3202025" y="3299679"/>
                </a:lnTo>
                <a:lnTo>
                  <a:pt x="3200851" y="3285991"/>
                </a:lnTo>
                <a:lnTo>
                  <a:pt x="3200069" y="3259005"/>
                </a:lnTo>
                <a:lnTo>
                  <a:pt x="3199287" y="3245708"/>
                </a:lnTo>
                <a:lnTo>
                  <a:pt x="3197723" y="3232019"/>
                </a:lnTo>
                <a:lnTo>
                  <a:pt x="3195767" y="3219113"/>
                </a:lnTo>
                <a:lnTo>
                  <a:pt x="3194203" y="3212856"/>
                </a:lnTo>
                <a:lnTo>
                  <a:pt x="3192638" y="3207380"/>
                </a:lnTo>
                <a:lnTo>
                  <a:pt x="3190292" y="3201123"/>
                </a:lnTo>
                <a:lnTo>
                  <a:pt x="3187945" y="3195256"/>
                </a:lnTo>
                <a:lnTo>
                  <a:pt x="3185207" y="3189781"/>
                </a:lnTo>
                <a:lnTo>
                  <a:pt x="3181688" y="3184305"/>
                </a:lnTo>
                <a:lnTo>
                  <a:pt x="3178168" y="3179221"/>
                </a:lnTo>
                <a:lnTo>
                  <a:pt x="3174257" y="3174137"/>
                </a:lnTo>
                <a:lnTo>
                  <a:pt x="3169564" y="3169444"/>
                </a:lnTo>
                <a:lnTo>
                  <a:pt x="3164479" y="3164751"/>
                </a:lnTo>
                <a:lnTo>
                  <a:pt x="3162915" y="3259396"/>
                </a:lnTo>
                <a:lnTo>
                  <a:pt x="3161741" y="3306328"/>
                </a:lnTo>
                <a:lnTo>
                  <a:pt x="3160568" y="3353650"/>
                </a:lnTo>
                <a:lnTo>
                  <a:pt x="3158613" y="3400190"/>
                </a:lnTo>
                <a:lnTo>
                  <a:pt x="3156266" y="3447122"/>
                </a:lnTo>
                <a:lnTo>
                  <a:pt x="3154311" y="3494053"/>
                </a:lnTo>
                <a:lnTo>
                  <a:pt x="3151182" y="3540985"/>
                </a:lnTo>
                <a:lnTo>
                  <a:pt x="3147271" y="3587525"/>
                </a:lnTo>
                <a:lnTo>
                  <a:pt x="3143360" y="3634066"/>
                </a:lnTo>
                <a:lnTo>
                  <a:pt x="3139058" y="3680997"/>
                </a:lnTo>
                <a:lnTo>
                  <a:pt x="3133974" y="3727147"/>
                </a:lnTo>
                <a:lnTo>
                  <a:pt x="3128107" y="3773687"/>
                </a:lnTo>
                <a:lnTo>
                  <a:pt x="3121459" y="3819837"/>
                </a:lnTo>
                <a:lnTo>
                  <a:pt x="3114419" y="3865986"/>
                </a:lnTo>
                <a:lnTo>
                  <a:pt x="3106597" y="3912135"/>
                </a:lnTo>
                <a:lnTo>
                  <a:pt x="3105033" y="3936774"/>
                </a:lnTo>
                <a:lnTo>
                  <a:pt x="3103468" y="3961413"/>
                </a:lnTo>
                <a:lnTo>
                  <a:pt x="3100731" y="3985270"/>
                </a:lnTo>
                <a:lnTo>
                  <a:pt x="3097211" y="4009518"/>
                </a:lnTo>
                <a:lnTo>
                  <a:pt x="3092909" y="4032984"/>
                </a:lnTo>
                <a:lnTo>
                  <a:pt x="3088607" y="4056841"/>
                </a:lnTo>
                <a:lnTo>
                  <a:pt x="3083522" y="4079916"/>
                </a:lnTo>
                <a:lnTo>
                  <a:pt x="3078829" y="4102990"/>
                </a:lnTo>
                <a:lnTo>
                  <a:pt x="3072963" y="4126456"/>
                </a:lnTo>
                <a:lnTo>
                  <a:pt x="3067096" y="4149531"/>
                </a:lnTo>
                <a:lnTo>
                  <a:pt x="3055755" y="4195289"/>
                </a:lnTo>
                <a:lnTo>
                  <a:pt x="3043631" y="4241438"/>
                </a:lnTo>
                <a:lnTo>
                  <a:pt x="3031898" y="4287197"/>
                </a:lnTo>
                <a:lnTo>
                  <a:pt x="3031507" y="4298147"/>
                </a:lnTo>
                <a:lnTo>
                  <a:pt x="3030724" y="4308316"/>
                </a:lnTo>
                <a:lnTo>
                  <a:pt x="3028378" y="4318093"/>
                </a:lnTo>
                <a:lnTo>
                  <a:pt x="3026031" y="4327480"/>
                </a:lnTo>
                <a:lnTo>
                  <a:pt x="3022511" y="4336475"/>
                </a:lnTo>
                <a:lnTo>
                  <a:pt x="3018992" y="4344688"/>
                </a:lnTo>
                <a:lnTo>
                  <a:pt x="3014689" y="4353292"/>
                </a:lnTo>
                <a:lnTo>
                  <a:pt x="3009605" y="4361896"/>
                </a:lnTo>
                <a:lnTo>
                  <a:pt x="3006476" y="4365025"/>
                </a:lnTo>
                <a:lnTo>
                  <a:pt x="3002957" y="4368545"/>
                </a:lnTo>
                <a:lnTo>
                  <a:pt x="2997090" y="4375584"/>
                </a:lnTo>
                <a:lnTo>
                  <a:pt x="2991224" y="4384189"/>
                </a:lnTo>
                <a:lnTo>
                  <a:pt x="2986139" y="4392402"/>
                </a:lnTo>
                <a:lnTo>
                  <a:pt x="2981055" y="4401397"/>
                </a:lnTo>
                <a:lnTo>
                  <a:pt x="2976753" y="4410783"/>
                </a:lnTo>
                <a:lnTo>
                  <a:pt x="2967367" y="4429556"/>
                </a:lnTo>
                <a:lnTo>
                  <a:pt x="2962282" y="4438942"/>
                </a:lnTo>
                <a:lnTo>
                  <a:pt x="2957589" y="4447546"/>
                </a:lnTo>
                <a:lnTo>
                  <a:pt x="2951723" y="4455759"/>
                </a:lnTo>
                <a:lnTo>
                  <a:pt x="2945857" y="4463972"/>
                </a:lnTo>
                <a:lnTo>
                  <a:pt x="2939599" y="4470621"/>
                </a:lnTo>
                <a:lnTo>
                  <a:pt x="2936470" y="4474141"/>
                </a:lnTo>
                <a:lnTo>
                  <a:pt x="2932950" y="4476878"/>
                </a:lnTo>
                <a:lnTo>
                  <a:pt x="2929039" y="4479616"/>
                </a:lnTo>
                <a:lnTo>
                  <a:pt x="2924737" y="4482354"/>
                </a:lnTo>
                <a:lnTo>
                  <a:pt x="2920826" y="4483918"/>
                </a:lnTo>
                <a:lnTo>
                  <a:pt x="2916524" y="4486265"/>
                </a:lnTo>
                <a:lnTo>
                  <a:pt x="2913004" y="4498389"/>
                </a:lnTo>
                <a:lnTo>
                  <a:pt x="2908702" y="4509730"/>
                </a:lnTo>
                <a:lnTo>
                  <a:pt x="2904400" y="4519508"/>
                </a:lnTo>
                <a:lnTo>
                  <a:pt x="2898925" y="4528894"/>
                </a:lnTo>
                <a:lnTo>
                  <a:pt x="2893841" y="4537107"/>
                </a:lnTo>
                <a:lnTo>
                  <a:pt x="2887974" y="4544538"/>
                </a:lnTo>
                <a:lnTo>
                  <a:pt x="2881717" y="4551187"/>
                </a:lnTo>
                <a:lnTo>
                  <a:pt x="2875068" y="4557053"/>
                </a:lnTo>
                <a:lnTo>
                  <a:pt x="2868028" y="4562137"/>
                </a:lnTo>
                <a:lnTo>
                  <a:pt x="2860598" y="4566439"/>
                </a:lnTo>
                <a:lnTo>
                  <a:pt x="2852776" y="4569959"/>
                </a:lnTo>
                <a:lnTo>
                  <a:pt x="2844563" y="4573479"/>
                </a:lnTo>
                <a:lnTo>
                  <a:pt x="2836350" y="4576217"/>
                </a:lnTo>
                <a:lnTo>
                  <a:pt x="2827745" y="4578954"/>
                </a:lnTo>
                <a:lnTo>
                  <a:pt x="2818750" y="4581301"/>
                </a:lnTo>
                <a:lnTo>
                  <a:pt x="2809755" y="4582865"/>
                </a:lnTo>
                <a:lnTo>
                  <a:pt x="2794111" y="4585212"/>
                </a:lnTo>
                <a:lnTo>
                  <a:pt x="2778467" y="4586385"/>
                </a:lnTo>
                <a:lnTo>
                  <a:pt x="2763215" y="4587559"/>
                </a:lnTo>
                <a:lnTo>
                  <a:pt x="2747571" y="4587559"/>
                </a:lnTo>
                <a:lnTo>
                  <a:pt x="2732318" y="4587168"/>
                </a:lnTo>
                <a:lnTo>
                  <a:pt x="2716674" y="4585994"/>
                </a:lnTo>
                <a:lnTo>
                  <a:pt x="2701421" y="4584430"/>
                </a:lnTo>
                <a:lnTo>
                  <a:pt x="2685778" y="4582474"/>
                </a:lnTo>
                <a:lnTo>
                  <a:pt x="2655272" y="4578172"/>
                </a:lnTo>
                <a:lnTo>
                  <a:pt x="2624767" y="4573088"/>
                </a:lnTo>
                <a:lnTo>
                  <a:pt x="2593870" y="4568004"/>
                </a:lnTo>
                <a:lnTo>
                  <a:pt x="2579008" y="4565657"/>
                </a:lnTo>
                <a:lnTo>
                  <a:pt x="2563364" y="4563702"/>
                </a:lnTo>
                <a:lnTo>
                  <a:pt x="2554760" y="4562137"/>
                </a:lnTo>
                <a:lnTo>
                  <a:pt x="2546938" y="4559791"/>
                </a:lnTo>
                <a:lnTo>
                  <a:pt x="2539508" y="4556662"/>
                </a:lnTo>
                <a:lnTo>
                  <a:pt x="2532468" y="4553142"/>
                </a:lnTo>
                <a:lnTo>
                  <a:pt x="2526210" y="4548449"/>
                </a:lnTo>
                <a:lnTo>
                  <a:pt x="2519953" y="4543365"/>
                </a:lnTo>
                <a:lnTo>
                  <a:pt x="2514477" y="4537107"/>
                </a:lnTo>
                <a:lnTo>
                  <a:pt x="2509784" y="4530850"/>
                </a:lnTo>
                <a:lnTo>
                  <a:pt x="2504700" y="4523810"/>
                </a:lnTo>
                <a:lnTo>
                  <a:pt x="2500789" y="4515597"/>
                </a:lnTo>
                <a:lnTo>
                  <a:pt x="2496878" y="4507775"/>
                </a:lnTo>
                <a:lnTo>
                  <a:pt x="2493749" y="4498780"/>
                </a:lnTo>
                <a:lnTo>
                  <a:pt x="2490620" y="4489785"/>
                </a:lnTo>
                <a:lnTo>
                  <a:pt x="2488274" y="4480007"/>
                </a:lnTo>
                <a:lnTo>
                  <a:pt x="2485927" y="4470230"/>
                </a:lnTo>
                <a:lnTo>
                  <a:pt x="2484363" y="4460061"/>
                </a:lnTo>
                <a:lnTo>
                  <a:pt x="2478497" y="4424080"/>
                </a:lnTo>
                <a:lnTo>
                  <a:pt x="2472630" y="4388882"/>
                </a:lnTo>
                <a:lnTo>
                  <a:pt x="2460506" y="4318093"/>
                </a:lnTo>
                <a:lnTo>
                  <a:pt x="2448773" y="4247696"/>
                </a:lnTo>
                <a:lnTo>
                  <a:pt x="2442907" y="4212106"/>
                </a:lnTo>
                <a:lnTo>
                  <a:pt x="2437431" y="4176908"/>
                </a:lnTo>
                <a:lnTo>
                  <a:pt x="2432738" y="4140927"/>
                </a:lnTo>
                <a:lnTo>
                  <a:pt x="2428045" y="4105337"/>
                </a:lnTo>
                <a:lnTo>
                  <a:pt x="2424525" y="4069356"/>
                </a:lnTo>
                <a:lnTo>
                  <a:pt x="2421396" y="4033375"/>
                </a:lnTo>
                <a:lnTo>
                  <a:pt x="2419832" y="3997394"/>
                </a:lnTo>
                <a:lnTo>
                  <a:pt x="2418659" y="3979013"/>
                </a:lnTo>
                <a:lnTo>
                  <a:pt x="2418659" y="3961022"/>
                </a:lnTo>
                <a:lnTo>
                  <a:pt x="2418267" y="3942641"/>
                </a:lnTo>
                <a:lnTo>
                  <a:pt x="2418659" y="3924259"/>
                </a:lnTo>
                <a:lnTo>
                  <a:pt x="2419050" y="3905487"/>
                </a:lnTo>
                <a:lnTo>
                  <a:pt x="2420223" y="3887105"/>
                </a:lnTo>
                <a:lnTo>
                  <a:pt x="2402624" y="3837045"/>
                </a:lnTo>
                <a:lnTo>
                  <a:pt x="2366252" y="3812406"/>
                </a:lnTo>
                <a:lnTo>
                  <a:pt x="2326751" y="4137407"/>
                </a:lnTo>
                <a:lnTo>
                  <a:pt x="2327924" y="4148749"/>
                </a:lnTo>
                <a:lnTo>
                  <a:pt x="2328316" y="4159699"/>
                </a:lnTo>
                <a:lnTo>
                  <a:pt x="2328316" y="4171041"/>
                </a:lnTo>
                <a:lnTo>
                  <a:pt x="2328316" y="4181992"/>
                </a:lnTo>
                <a:lnTo>
                  <a:pt x="2327533" y="4192942"/>
                </a:lnTo>
                <a:lnTo>
                  <a:pt x="2326360" y="4203893"/>
                </a:lnTo>
                <a:lnTo>
                  <a:pt x="2324404" y="4225403"/>
                </a:lnTo>
                <a:lnTo>
                  <a:pt x="2320494" y="4247305"/>
                </a:lnTo>
                <a:lnTo>
                  <a:pt x="2316583" y="4268424"/>
                </a:lnTo>
                <a:lnTo>
                  <a:pt x="2308370" y="4311445"/>
                </a:lnTo>
                <a:lnTo>
                  <a:pt x="2308370" y="4325915"/>
                </a:lnTo>
                <a:lnTo>
                  <a:pt x="2306805" y="4340386"/>
                </a:lnTo>
                <a:lnTo>
                  <a:pt x="2305241" y="4354074"/>
                </a:lnTo>
                <a:lnTo>
                  <a:pt x="2302894" y="4368154"/>
                </a:lnTo>
                <a:lnTo>
                  <a:pt x="2299766" y="4381451"/>
                </a:lnTo>
                <a:lnTo>
                  <a:pt x="2296246" y="4394748"/>
                </a:lnTo>
                <a:lnTo>
                  <a:pt x="2291944" y="4408045"/>
                </a:lnTo>
                <a:lnTo>
                  <a:pt x="2287641" y="4420952"/>
                </a:lnTo>
                <a:lnTo>
                  <a:pt x="2278646" y="4447937"/>
                </a:lnTo>
                <a:lnTo>
                  <a:pt x="2274735" y="4460843"/>
                </a:lnTo>
                <a:lnTo>
                  <a:pt x="2270824" y="4474532"/>
                </a:lnTo>
                <a:lnTo>
                  <a:pt x="2266522" y="4487829"/>
                </a:lnTo>
                <a:lnTo>
                  <a:pt x="2263785" y="4501909"/>
                </a:lnTo>
                <a:lnTo>
                  <a:pt x="2261047" y="4515988"/>
                </a:lnTo>
                <a:lnTo>
                  <a:pt x="2259092" y="4530850"/>
                </a:lnTo>
                <a:lnTo>
                  <a:pt x="2258309" y="4533978"/>
                </a:lnTo>
                <a:lnTo>
                  <a:pt x="2257527" y="4536716"/>
                </a:lnTo>
                <a:lnTo>
                  <a:pt x="2255963" y="4540236"/>
                </a:lnTo>
                <a:lnTo>
                  <a:pt x="2254398" y="4543365"/>
                </a:lnTo>
                <a:lnTo>
                  <a:pt x="2249705" y="4550404"/>
                </a:lnTo>
                <a:lnTo>
                  <a:pt x="2243839" y="4557835"/>
                </a:lnTo>
                <a:lnTo>
                  <a:pt x="2236799" y="4565657"/>
                </a:lnTo>
                <a:lnTo>
                  <a:pt x="2229368" y="4573088"/>
                </a:lnTo>
                <a:lnTo>
                  <a:pt x="2220373" y="4580910"/>
                </a:lnTo>
                <a:lnTo>
                  <a:pt x="2211378" y="4588341"/>
                </a:lnTo>
                <a:lnTo>
                  <a:pt x="2201600" y="4595772"/>
                </a:lnTo>
                <a:lnTo>
                  <a:pt x="2191823" y="4603202"/>
                </a:lnTo>
                <a:lnTo>
                  <a:pt x="2182045" y="4609460"/>
                </a:lnTo>
                <a:lnTo>
                  <a:pt x="2172268" y="4614935"/>
                </a:lnTo>
                <a:lnTo>
                  <a:pt x="2162882" y="4620411"/>
                </a:lnTo>
                <a:lnTo>
                  <a:pt x="2153887" y="4624713"/>
                </a:lnTo>
                <a:lnTo>
                  <a:pt x="2145674" y="4627842"/>
                </a:lnTo>
                <a:lnTo>
                  <a:pt x="2138243" y="4630579"/>
                </a:lnTo>
                <a:lnTo>
                  <a:pt x="2126510" y="4633708"/>
                </a:lnTo>
                <a:lnTo>
                  <a:pt x="2114777" y="4637228"/>
                </a:lnTo>
                <a:lnTo>
                  <a:pt x="2090138" y="4645832"/>
                </a:lnTo>
                <a:lnTo>
                  <a:pt x="2077623" y="4649743"/>
                </a:lnTo>
                <a:lnTo>
                  <a:pt x="2065108" y="4653263"/>
                </a:lnTo>
                <a:lnTo>
                  <a:pt x="2052593" y="4657174"/>
                </a:lnTo>
                <a:lnTo>
                  <a:pt x="2039687" y="4660303"/>
                </a:lnTo>
                <a:lnTo>
                  <a:pt x="2027171" y="4662258"/>
                </a:lnTo>
                <a:lnTo>
                  <a:pt x="2014265" y="4663822"/>
                </a:lnTo>
                <a:lnTo>
                  <a:pt x="2008007" y="4664213"/>
                </a:lnTo>
                <a:lnTo>
                  <a:pt x="2001359" y="4664213"/>
                </a:lnTo>
                <a:lnTo>
                  <a:pt x="1995102" y="4664213"/>
                </a:lnTo>
                <a:lnTo>
                  <a:pt x="1988844" y="4663431"/>
                </a:lnTo>
                <a:lnTo>
                  <a:pt x="1982195" y="4662258"/>
                </a:lnTo>
                <a:lnTo>
                  <a:pt x="1975938" y="4661085"/>
                </a:lnTo>
                <a:lnTo>
                  <a:pt x="1969289" y="4659520"/>
                </a:lnTo>
                <a:lnTo>
                  <a:pt x="1963032" y="4657565"/>
                </a:lnTo>
                <a:lnTo>
                  <a:pt x="1956774" y="4654827"/>
                </a:lnTo>
                <a:lnTo>
                  <a:pt x="1950125" y="4652089"/>
                </a:lnTo>
                <a:lnTo>
                  <a:pt x="1943868" y="4648570"/>
                </a:lnTo>
                <a:lnTo>
                  <a:pt x="1937610" y="4644659"/>
                </a:lnTo>
                <a:lnTo>
                  <a:pt x="1941130" y="4631752"/>
                </a:lnTo>
                <a:lnTo>
                  <a:pt x="1939566" y="4630579"/>
                </a:lnTo>
                <a:lnTo>
                  <a:pt x="1938001" y="4638010"/>
                </a:lnTo>
                <a:lnTo>
                  <a:pt x="1937610" y="4644659"/>
                </a:lnTo>
                <a:lnTo>
                  <a:pt x="1934091" y="4641139"/>
                </a:lnTo>
                <a:lnTo>
                  <a:pt x="1930179" y="4638010"/>
                </a:lnTo>
                <a:lnTo>
                  <a:pt x="1926269" y="4635272"/>
                </a:lnTo>
                <a:lnTo>
                  <a:pt x="1922357" y="4632926"/>
                </a:lnTo>
                <a:lnTo>
                  <a:pt x="1918446" y="4630970"/>
                </a:lnTo>
                <a:lnTo>
                  <a:pt x="1914536" y="4629797"/>
                </a:lnTo>
                <a:lnTo>
                  <a:pt x="1910234" y="4629015"/>
                </a:lnTo>
                <a:lnTo>
                  <a:pt x="1906322" y="4628624"/>
                </a:lnTo>
                <a:lnTo>
                  <a:pt x="1902411" y="4627842"/>
                </a:lnTo>
                <a:lnTo>
                  <a:pt x="1898501" y="4627842"/>
                </a:lnTo>
                <a:lnTo>
                  <a:pt x="1889897" y="4628624"/>
                </a:lnTo>
                <a:lnTo>
                  <a:pt x="1881293" y="4629797"/>
                </a:lnTo>
                <a:lnTo>
                  <a:pt x="1873079" y="4630970"/>
                </a:lnTo>
                <a:lnTo>
                  <a:pt x="1864475" y="4632535"/>
                </a:lnTo>
                <a:lnTo>
                  <a:pt x="1855871" y="4633317"/>
                </a:lnTo>
                <a:lnTo>
                  <a:pt x="1847658" y="4633708"/>
                </a:lnTo>
                <a:lnTo>
                  <a:pt x="1843356" y="4633317"/>
                </a:lnTo>
                <a:lnTo>
                  <a:pt x="1839445" y="4632926"/>
                </a:lnTo>
                <a:lnTo>
                  <a:pt x="1835534" y="4632535"/>
                </a:lnTo>
                <a:lnTo>
                  <a:pt x="1831623" y="4630970"/>
                </a:lnTo>
                <a:lnTo>
                  <a:pt x="1827321" y="4629406"/>
                </a:lnTo>
                <a:lnTo>
                  <a:pt x="1823410" y="4627450"/>
                </a:lnTo>
                <a:lnTo>
                  <a:pt x="1819890" y="4624713"/>
                </a:lnTo>
                <a:lnTo>
                  <a:pt x="1815979" y="4622366"/>
                </a:lnTo>
                <a:lnTo>
                  <a:pt x="1812459" y="4618455"/>
                </a:lnTo>
                <a:lnTo>
                  <a:pt x="1808548" y="4614153"/>
                </a:lnTo>
                <a:lnTo>
                  <a:pt x="1802682" y="4606331"/>
                </a:lnTo>
                <a:lnTo>
                  <a:pt x="1796424" y="4597727"/>
                </a:lnTo>
                <a:lnTo>
                  <a:pt x="1790949" y="4588732"/>
                </a:lnTo>
                <a:lnTo>
                  <a:pt x="1786256" y="4579737"/>
                </a:lnTo>
                <a:lnTo>
                  <a:pt x="1781954" y="4570350"/>
                </a:lnTo>
                <a:lnTo>
                  <a:pt x="1778043" y="4560964"/>
                </a:lnTo>
                <a:lnTo>
                  <a:pt x="1774523" y="4551578"/>
                </a:lnTo>
                <a:lnTo>
                  <a:pt x="1771394" y="4541800"/>
                </a:lnTo>
                <a:lnTo>
                  <a:pt x="1768657" y="4532023"/>
                </a:lnTo>
                <a:lnTo>
                  <a:pt x="1766310" y="4522246"/>
                </a:lnTo>
                <a:lnTo>
                  <a:pt x="1763963" y="4512077"/>
                </a:lnTo>
                <a:lnTo>
                  <a:pt x="1762399" y="4502300"/>
                </a:lnTo>
                <a:lnTo>
                  <a:pt x="1759270" y="4481180"/>
                </a:lnTo>
                <a:lnTo>
                  <a:pt x="1757315" y="4460452"/>
                </a:lnTo>
                <a:lnTo>
                  <a:pt x="1755750" y="4439333"/>
                </a:lnTo>
                <a:lnTo>
                  <a:pt x="1754186" y="4417823"/>
                </a:lnTo>
                <a:lnTo>
                  <a:pt x="1752230" y="4375193"/>
                </a:lnTo>
                <a:lnTo>
                  <a:pt x="1750275" y="4354074"/>
                </a:lnTo>
                <a:lnTo>
                  <a:pt x="1747928" y="4333346"/>
                </a:lnTo>
                <a:lnTo>
                  <a:pt x="1744800" y="4312618"/>
                </a:lnTo>
                <a:lnTo>
                  <a:pt x="1743236" y="4302449"/>
                </a:lnTo>
                <a:lnTo>
                  <a:pt x="1740889" y="4292672"/>
                </a:lnTo>
                <a:lnTo>
                  <a:pt x="1737369" y="4275855"/>
                </a:lnTo>
                <a:lnTo>
                  <a:pt x="1734240" y="4259038"/>
                </a:lnTo>
                <a:lnTo>
                  <a:pt x="1731503" y="4241830"/>
                </a:lnTo>
                <a:lnTo>
                  <a:pt x="1728765" y="4225012"/>
                </a:lnTo>
                <a:lnTo>
                  <a:pt x="1727201" y="4207413"/>
                </a:lnTo>
                <a:lnTo>
                  <a:pt x="1725636" y="4189814"/>
                </a:lnTo>
                <a:lnTo>
                  <a:pt x="1723289" y="4154615"/>
                </a:lnTo>
                <a:lnTo>
                  <a:pt x="1721334" y="4119025"/>
                </a:lnTo>
                <a:lnTo>
                  <a:pt x="1719379" y="4083436"/>
                </a:lnTo>
                <a:lnTo>
                  <a:pt x="1717814" y="4047846"/>
                </a:lnTo>
                <a:lnTo>
                  <a:pt x="1715468" y="4012647"/>
                </a:lnTo>
                <a:lnTo>
                  <a:pt x="1715077" y="3938730"/>
                </a:lnTo>
                <a:lnTo>
                  <a:pt x="1715077" y="3864422"/>
                </a:lnTo>
                <a:lnTo>
                  <a:pt x="1708819" y="3857773"/>
                </a:lnTo>
                <a:lnTo>
                  <a:pt x="1704126" y="3850733"/>
                </a:lnTo>
                <a:lnTo>
                  <a:pt x="1699824" y="3843694"/>
                </a:lnTo>
                <a:lnTo>
                  <a:pt x="1696695" y="3835872"/>
                </a:lnTo>
                <a:lnTo>
                  <a:pt x="1694740" y="3828441"/>
                </a:lnTo>
                <a:lnTo>
                  <a:pt x="1693175" y="3821010"/>
                </a:lnTo>
                <a:lnTo>
                  <a:pt x="1692393" y="3812797"/>
                </a:lnTo>
                <a:lnTo>
                  <a:pt x="1692002" y="3804193"/>
                </a:lnTo>
                <a:lnTo>
                  <a:pt x="1692002" y="3796371"/>
                </a:lnTo>
                <a:lnTo>
                  <a:pt x="1692393" y="3787767"/>
                </a:lnTo>
                <a:lnTo>
                  <a:pt x="1693566" y="3770950"/>
                </a:lnTo>
                <a:lnTo>
                  <a:pt x="1695130" y="3754132"/>
                </a:lnTo>
                <a:lnTo>
                  <a:pt x="1696304" y="3737315"/>
                </a:lnTo>
                <a:lnTo>
                  <a:pt x="1679878" y="3637195"/>
                </a:lnTo>
                <a:lnTo>
                  <a:pt x="1676358" y="3626244"/>
                </a:lnTo>
                <a:lnTo>
                  <a:pt x="1672838" y="3616075"/>
                </a:lnTo>
                <a:lnTo>
                  <a:pt x="1669709" y="3605516"/>
                </a:lnTo>
                <a:lnTo>
                  <a:pt x="1666972" y="3595347"/>
                </a:lnTo>
                <a:lnTo>
                  <a:pt x="1664625" y="3584397"/>
                </a:lnTo>
                <a:lnTo>
                  <a:pt x="1663061" y="3573837"/>
                </a:lnTo>
                <a:lnTo>
                  <a:pt x="1661105" y="3563669"/>
                </a:lnTo>
                <a:lnTo>
                  <a:pt x="1659932" y="3552718"/>
                </a:lnTo>
                <a:lnTo>
                  <a:pt x="1657977" y="3530817"/>
                </a:lnTo>
                <a:lnTo>
                  <a:pt x="1657194" y="3509697"/>
                </a:lnTo>
                <a:lnTo>
                  <a:pt x="1656803" y="3488187"/>
                </a:lnTo>
                <a:lnTo>
                  <a:pt x="1656803" y="3466286"/>
                </a:lnTo>
                <a:lnTo>
                  <a:pt x="1657977" y="3422483"/>
                </a:lnTo>
                <a:lnTo>
                  <a:pt x="1658758" y="3379071"/>
                </a:lnTo>
                <a:lnTo>
                  <a:pt x="1659150" y="3357561"/>
                </a:lnTo>
                <a:lnTo>
                  <a:pt x="1658758" y="3335659"/>
                </a:lnTo>
                <a:lnTo>
                  <a:pt x="1657585" y="3314149"/>
                </a:lnTo>
                <a:lnTo>
                  <a:pt x="1655630" y="3293030"/>
                </a:lnTo>
                <a:lnTo>
                  <a:pt x="1666189" y="3284426"/>
                </a:lnTo>
                <a:lnTo>
                  <a:pt x="1665407" y="3281688"/>
                </a:lnTo>
                <a:lnTo>
                  <a:pt x="1655630" y="3293030"/>
                </a:lnTo>
                <a:lnTo>
                  <a:pt x="1653674" y="3289119"/>
                </a:lnTo>
                <a:lnTo>
                  <a:pt x="1651719" y="3285208"/>
                </a:lnTo>
                <a:lnTo>
                  <a:pt x="1648981" y="3277777"/>
                </a:lnTo>
                <a:lnTo>
                  <a:pt x="1647026" y="3269564"/>
                </a:lnTo>
                <a:lnTo>
                  <a:pt x="1645461" y="3261743"/>
                </a:lnTo>
                <a:lnTo>
                  <a:pt x="1644679" y="3253138"/>
                </a:lnTo>
                <a:lnTo>
                  <a:pt x="1644288" y="3244534"/>
                </a:lnTo>
                <a:lnTo>
                  <a:pt x="1643115" y="3227326"/>
                </a:lnTo>
                <a:lnTo>
                  <a:pt x="1642332" y="3209727"/>
                </a:lnTo>
                <a:lnTo>
                  <a:pt x="1641550" y="3201514"/>
                </a:lnTo>
                <a:lnTo>
                  <a:pt x="1639986" y="3193301"/>
                </a:lnTo>
                <a:lnTo>
                  <a:pt x="1638421" y="3185479"/>
                </a:lnTo>
                <a:lnTo>
                  <a:pt x="1635293" y="3177657"/>
                </a:lnTo>
                <a:lnTo>
                  <a:pt x="1633337" y="3173746"/>
                </a:lnTo>
                <a:lnTo>
                  <a:pt x="1631773" y="3170226"/>
                </a:lnTo>
                <a:lnTo>
                  <a:pt x="1629426" y="3166706"/>
                </a:lnTo>
                <a:lnTo>
                  <a:pt x="1626689" y="3163577"/>
                </a:lnTo>
                <a:lnTo>
                  <a:pt x="1604005" y="3386893"/>
                </a:lnTo>
                <a:lnTo>
                  <a:pt x="1604787" y="3409186"/>
                </a:lnTo>
                <a:lnTo>
                  <a:pt x="1604787" y="3431478"/>
                </a:lnTo>
                <a:lnTo>
                  <a:pt x="1604005" y="3453379"/>
                </a:lnTo>
                <a:lnTo>
                  <a:pt x="1602441" y="3475672"/>
                </a:lnTo>
                <a:lnTo>
                  <a:pt x="1600094" y="3497573"/>
                </a:lnTo>
                <a:lnTo>
                  <a:pt x="1597356" y="3519084"/>
                </a:lnTo>
                <a:lnTo>
                  <a:pt x="1594228" y="3540985"/>
                </a:lnTo>
                <a:lnTo>
                  <a:pt x="1591099" y="3562104"/>
                </a:lnTo>
                <a:lnTo>
                  <a:pt x="1584059" y="3605516"/>
                </a:lnTo>
                <a:lnTo>
                  <a:pt x="1577020" y="3648536"/>
                </a:lnTo>
                <a:lnTo>
                  <a:pt x="1574282" y="3670438"/>
                </a:lnTo>
                <a:lnTo>
                  <a:pt x="1571544" y="3691948"/>
                </a:lnTo>
                <a:lnTo>
                  <a:pt x="1569197" y="3713850"/>
                </a:lnTo>
                <a:lnTo>
                  <a:pt x="1568024" y="3736142"/>
                </a:lnTo>
                <a:lnTo>
                  <a:pt x="1562549" y="3773296"/>
                </a:lnTo>
                <a:lnTo>
                  <a:pt x="1557074" y="3810059"/>
                </a:lnTo>
                <a:lnTo>
                  <a:pt x="1551598" y="3847213"/>
                </a:lnTo>
                <a:lnTo>
                  <a:pt x="1544558" y="3883194"/>
                </a:lnTo>
                <a:lnTo>
                  <a:pt x="1537519" y="3918784"/>
                </a:lnTo>
                <a:lnTo>
                  <a:pt x="1530088" y="3954765"/>
                </a:lnTo>
                <a:lnTo>
                  <a:pt x="1525395" y="3971973"/>
                </a:lnTo>
                <a:lnTo>
                  <a:pt x="1521093" y="3989572"/>
                </a:lnTo>
                <a:lnTo>
                  <a:pt x="1516009" y="4006390"/>
                </a:lnTo>
                <a:lnTo>
                  <a:pt x="1511315" y="4023207"/>
                </a:lnTo>
                <a:lnTo>
                  <a:pt x="1505840" y="4040415"/>
                </a:lnTo>
                <a:lnTo>
                  <a:pt x="1499973" y="4056841"/>
                </a:lnTo>
                <a:lnTo>
                  <a:pt x="1494498" y="4073267"/>
                </a:lnTo>
                <a:lnTo>
                  <a:pt x="1488241" y="4089693"/>
                </a:lnTo>
                <a:lnTo>
                  <a:pt x="1481592" y="4105728"/>
                </a:lnTo>
                <a:lnTo>
                  <a:pt x="1474161" y="4121372"/>
                </a:lnTo>
                <a:lnTo>
                  <a:pt x="1467122" y="4137016"/>
                </a:lnTo>
                <a:lnTo>
                  <a:pt x="1459299" y="4152660"/>
                </a:lnTo>
                <a:lnTo>
                  <a:pt x="1451087" y="4167912"/>
                </a:lnTo>
                <a:lnTo>
                  <a:pt x="1442482" y="4182383"/>
                </a:lnTo>
                <a:lnTo>
                  <a:pt x="1433878" y="4197245"/>
                </a:lnTo>
                <a:lnTo>
                  <a:pt x="1424492" y="4212106"/>
                </a:lnTo>
                <a:lnTo>
                  <a:pt x="1414715" y="4225795"/>
                </a:lnTo>
                <a:lnTo>
                  <a:pt x="1404155" y="4239483"/>
                </a:lnTo>
                <a:lnTo>
                  <a:pt x="1393595" y="4253562"/>
                </a:lnTo>
                <a:lnTo>
                  <a:pt x="1381863" y="4266860"/>
                </a:lnTo>
                <a:lnTo>
                  <a:pt x="1371303" y="4278201"/>
                </a:lnTo>
                <a:lnTo>
                  <a:pt x="1360743" y="4289152"/>
                </a:lnTo>
                <a:lnTo>
                  <a:pt x="1349793" y="4298930"/>
                </a:lnTo>
                <a:lnTo>
                  <a:pt x="1338842" y="4307925"/>
                </a:lnTo>
                <a:lnTo>
                  <a:pt x="1327500" y="4315356"/>
                </a:lnTo>
                <a:lnTo>
                  <a:pt x="1316549" y="4322004"/>
                </a:lnTo>
                <a:lnTo>
                  <a:pt x="1305208" y="4327871"/>
                </a:lnTo>
                <a:lnTo>
                  <a:pt x="1293866" y="4332955"/>
                </a:lnTo>
                <a:lnTo>
                  <a:pt x="1282133" y="4336475"/>
                </a:lnTo>
                <a:lnTo>
                  <a:pt x="1270400" y="4339604"/>
                </a:lnTo>
                <a:lnTo>
                  <a:pt x="1258276" y="4340777"/>
                </a:lnTo>
                <a:lnTo>
                  <a:pt x="1246543" y="4341559"/>
                </a:lnTo>
                <a:lnTo>
                  <a:pt x="1234028" y="4341168"/>
                </a:lnTo>
                <a:lnTo>
                  <a:pt x="1221513" y="4339995"/>
                </a:lnTo>
                <a:lnTo>
                  <a:pt x="1208607" y="4337648"/>
                </a:lnTo>
                <a:lnTo>
                  <a:pt x="1195309" y="4334128"/>
                </a:lnTo>
                <a:lnTo>
                  <a:pt x="1182012" y="4333346"/>
                </a:lnTo>
                <a:lnTo>
                  <a:pt x="1169888" y="4332955"/>
                </a:lnTo>
                <a:lnTo>
                  <a:pt x="1156591" y="4332955"/>
                </a:lnTo>
                <a:lnTo>
                  <a:pt x="1143685" y="4332955"/>
                </a:lnTo>
                <a:lnTo>
                  <a:pt x="1117873" y="4333737"/>
                </a:lnTo>
                <a:lnTo>
                  <a:pt x="1092451" y="4334519"/>
                </a:lnTo>
                <a:lnTo>
                  <a:pt x="1079545" y="4334519"/>
                </a:lnTo>
                <a:lnTo>
                  <a:pt x="1066639" y="4334128"/>
                </a:lnTo>
                <a:lnTo>
                  <a:pt x="1053733" y="4333346"/>
                </a:lnTo>
                <a:lnTo>
                  <a:pt x="1041218" y="4331782"/>
                </a:lnTo>
                <a:lnTo>
                  <a:pt x="1028311" y="4329826"/>
                </a:lnTo>
                <a:lnTo>
                  <a:pt x="1015405" y="4326697"/>
                </a:lnTo>
                <a:lnTo>
                  <a:pt x="1002890" y="4323178"/>
                </a:lnTo>
                <a:lnTo>
                  <a:pt x="990375" y="4318093"/>
                </a:lnTo>
                <a:lnTo>
                  <a:pt x="957523" y="4311836"/>
                </a:lnTo>
                <a:lnTo>
                  <a:pt x="950483" y="4312618"/>
                </a:lnTo>
                <a:lnTo>
                  <a:pt x="943443" y="4313009"/>
                </a:lnTo>
                <a:lnTo>
                  <a:pt x="936795" y="4312618"/>
                </a:lnTo>
                <a:lnTo>
                  <a:pt x="930537" y="4311836"/>
                </a:lnTo>
                <a:lnTo>
                  <a:pt x="924280" y="4309880"/>
                </a:lnTo>
                <a:lnTo>
                  <a:pt x="918805" y="4307925"/>
                </a:lnTo>
                <a:lnTo>
                  <a:pt x="912938" y="4304796"/>
                </a:lnTo>
                <a:lnTo>
                  <a:pt x="907854" y="4301276"/>
                </a:lnTo>
                <a:lnTo>
                  <a:pt x="903161" y="4296583"/>
                </a:lnTo>
                <a:lnTo>
                  <a:pt x="898468" y="4291890"/>
                </a:lnTo>
                <a:lnTo>
                  <a:pt x="894165" y="4286023"/>
                </a:lnTo>
                <a:lnTo>
                  <a:pt x="890645" y="4279766"/>
                </a:lnTo>
                <a:lnTo>
                  <a:pt x="887126" y="4273117"/>
                </a:lnTo>
                <a:lnTo>
                  <a:pt x="884388" y="4266077"/>
                </a:lnTo>
                <a:lnTo>
                  <a:pt x="881650" y="4257864"/>
                </a:lnTo>
                <a:lnTo>
                  <a:pt x="879695" y="4249260"/>
                </a:lnTo>
                <a:lnTo>
                  <a:pt x="876175" y="4234399"/>
                </a:lnTo>
                <a:lnTo>
                  <a:pt x="872655" y="4219537"/>
                </a:lnTo>
                <a:lnTo>
                  <a:pt x="864833" y="4190205"/>
                </a:lnTo>
                <a:lnTo>
                  <a:pt x="856229" y="4160481"/>
                </a:lnTo>
                <a:lnTo>
                  <a:pt x="847625" y="4131540"/>
                </a:lnTo>
                <a:lnTo>
                  <a:pt x="843714" y="4116679"/>
                </a:lnTo>
                <a:lnTo>
                  <a:pt x="840194" y="4101817"/>
                </a:lnTo>
                <a:lnTo>
                  <a:pt x="837065" y="4086564"/>
                </a:lnTo>
                <a:lnTo>
                  <a:pt x="833937" y="4071312"/>
                </a:lnTo>
                <a:lnTo>
                  <a:pt x="831590" y="4056450"/>
                </a:lnTo>
                <a:lnTo>
                  <a:pt x="830417" y="4040806"/>
                </a:lnTo>
                <a:lnTo>
                  <a:pt x="828852" y="4024771"/>
                </a:lnTo>
                <a:lnTo>
                  <a:pt x="828852" y="4008736"/>
                </a:lnTo>
                <a:lnTo>
                  <a:pt x="822204" y="3993092"/>
                </a:lnTo>
                <a:lnTo>
                  <a:pt x="816337" y="3977057"/>
                </a:lnTo>
                <a:lnTo>
                  <a:pt x="810862" y="3960240"/>
                </a:lnTo>
                <a:lnTo>
                  <a:pt x="805386" y="3944205"/>
                </a:lnTo>
                <a:lnTo>
                  <a:pt x="800302" y="3927779"/>
                </a:lnTo>
                <a:lnTo>
                  <a:pt x="796391" y="3910962"/>
                </a:lnTo>
                <a:lnTo>
                  <a:pt x="792480" y="3894536"/>
                </a:lnTo>
                <a:lnTo>
                  <a:pt x="788960" y="3876937"/>
                </a:lnTo>
                <a:lnTo>
                  <a:pt x="785441" y="3860120"/>
                </a:lnTo>
                <a:lnTo>
                  <a:pt x="782703" y="3842520"/>
                </a:lnTo>
                <a:lnTo>
                  <a:pt x="779965" y="3825703"/>
                </a:lnTo>
                <a:lnTo>
                  <a:pt x="777619" y="3808104"/>
                </a:lnTo>
                <a:lnTo>
                  <a:pt x="776054" y="3790504"/>
                </a:lnTo>
                <a:lnTo>
                  <a:pt x="774099" y="3772514"/>
                </a:lnTo>
                <a:lnTo>
                  <a:pt x="771361" y="3736924"/>
                </a:lnTo>
                <a:lnTo>
                  <a:pt x="769797" y="3732231"/>
                </a:lnTo>
                <a:lnTo>
                  <a:pt x="768232" y="3726756"/>
                </a:lnTo>
                <a:lnTo>
                  <a:pt x="767450" y="3720498"/>
                </a:lnTo>
                <a:lnTo>
                  <a:pt x="767059" y="3714241"/>
                </a:lnTo>
                <a:lnTo>
                  <a:pt x="767059" y="3701334"/>
                </a:lnTo>
                <a:lnTo>
                  <a:pt x="766668" y="3694686"/>
                </a:lnTo>
                <a:lnTo>
                  <a:pt x="766668" y="3688428"/>
                </a:lnTo>
                <a:lnTo>
                  <a:pt x="765495" y="3682171"/>
                </a:lnTo>
                <a:lnTo>
                  <a:pt x="764321" y="3676695"/>
                </a:lnTo>
                <a:lnTo>
                  <a:pt x="761975" y="3672002"/>
                </a:lnTo>
                <a:lnTo>
                  <a:pt x="760802" y="3670047"/>
                </a:lnTo>
                <a:lnTo>
                  <a:pt x="758846" y="3668482"/>
                </a:lnTo>
                <a:lnTo>
                  <a:pt x="757282" y="3666527"/>
                </a:lnTo>
                <a:lnTo>
                  <a:pt x="754935" y="3665354"/>
                </a:lnTo>
                <a:lnTo>
                  <a:pt x="752588" y="3663789"/>
                </a:lnTo>
                <a:lnTo>
                  <a:pt x="750242" y="3663007"/>
                </a:lnTo>
                <a:lnTo>
                  <a:pt x="747113" y="3662616"/>
                </a:lnTo>
                <a:lnTo>
                  <a:pt x="743202" y="3662225"/>
                </a:lnTo>
                <a:lnTo>
                  <a:pt x="739291" y="3662616"/>
                </a:lnTo>
                <a:lnTo>
                  <a:pt x="735380" y="3663007"/>
                </a:lnTo>
                <a:lnTo>
                  <a:pt x="731469" y="3681389"/>
                </a:lnTo>
                <a:lnTo>
                  <a:pt x="727167" y="3699379"/>
                </a:lnTo>
                <a:lnTo>
                  <a:pt x="722865" y="3717369"/>
                </a:lnTo>
                <a:lnTo>
                  <a:pt x="720128" y="3725974"/>
                </a:lnTo>
                <a:lnTo>
                  <a:pt x="716999" y="3733795"/>
                </a:lnTo>
                <a:lnTo>
                  <a:pt x="713870" y="3742008"/>
                </a:lnTo>
                <a:lnTo>
                  <a:pt x="709959" y="3749830"/>
                </a:lnTo>
                <a:lnTo>
                  <a:pt x="706048" y="3757261"/>
                </a:lnTo>
                <a:lnTo>
                  <a:pt x="700964" y="3763910"/>
                </a:lnTo>
                <a:lnTo>
                  <a:pt x="696271" y="3770167"/>
                </a:lnTo>
                <a:lnTo>
                  <a:pt x="690404" y="3775643"/>
                </a:lnTo>
                <a:lnTo>
                  <a:pt x="683756" y="3781118"/>
                </a:lnTo>
                <a:lnTo>
                  <a:pt x="676325" y="3786202"/>
                </a:lnTo>
                <a:lnTo>
                  <a:pt x="678280" y="3796762"/>
                </a:lnTo>
                <a:lnTo>
                  <a:pt x="680627" y="3808104"/>
                </a:lnTo>
                <a:lnTo>
                  <a:pt x="681800" y="3819446"/>
                </a:lnTo>
                <a:lnTo>
                  <a:pt x="682191" y="3825312"/>
                </a:lnTo>
                <a:lnTo>
                  <a:pt x="682191" y="3830787"/>
                </a:lnTo>
                <a:lnTo>
                  <a:pt x="682191" y="3835872"/>
                </a:lnTo>
                <a:lnTo>
                  <a:pt x="681409" y="3841347"/>
                </a:lnTo>
                <a:lnTo>
                  <a:pt x="680627" y="3845649"/>
                </a:lnTo>
                <a:lnTo>
                  <a:pt x="679062" y="3850342"/>
                </a:lnTo>
                <a:lnTo>
                  <a:pt x="677498" y="3853862"/>
                </a:lnTo>
                <a:lnTo>
                  <a:pt x="674760" y="3857382"/>
                </a:lnTo>
                <a:lnTo>
                  <a:pt x="671632" y="3860120"/>
                </a:lnTo>
                <a:lnTo>
                  <a:pt x="667721" y="3862466"/>
                </a:lnTo>
                <a:lnTo>
                  <a:pt x="659117" y="3866377"/>
                </a:lnTo>
                <a:lnTo>
                  <a:pt x="650903" y="3871070"/>
                </a:lnTo>
                <a:lnTo>
                  <a:pt x="643082" y="3876155"/>
                </a:lnTo>
                <a:lnTo>
                  <a:pt x="635651" y="3882021"/>
                </a:lnTo>
                <a:lnTo>
                  <a:pt x="628220" y="3888278"/>
                </a:lnTo>
                <a:lnTo>
                  <a:pt x="621180" y="3894536"/>
                </a:lnTo>
                <a:lnTo>
                  <a:pt x="614140" y="3901185"/>
                </a:lnTo>
                <a:lnTo>
                  <a:pt x="607492" y="3908224"/>
                </a:lnTo>
                <a:lnTo>
                  <a:pt x="593803" y="3922695"/>
                </a:lnTo>
                <a:lnTo>
                  <a:pt x="580897" y="3937166"/>
                </a:lnTo>
                <a:lnTo>
                  <a:pt x="567600" y="3951636"/>
                </a:lnTo>
                <a:lnTo>
                  <a:pt x="560951" y="3958676"/>
                </a:lnTo>
                <a:lnTo>
                  <a:pt x="553912" y="3965324"/>
                </a:lnTo>
                <a:lnTo>
                  <a:pt x="515584" y="3969627"/>
                </a:lnTo>
                <a:lnTo>
                  <a:pt x="476866" y="3974320"/>
                </a:lnTo>
                <a:lnTo>
                  <a:pt x="457702" y="3976666"/>
                </a:lnTo>
                <a:lnTo>
                  <a:pt x="437756" y="3977840"/>
                </a:lnTo>
                <a:lnTo>
                  <a:pt x="418592" y="3979013"/>
                </a:lnTo>
                <a:lnTo>
                  <a:pt x="399428" y="3980186"/>
                </a:lnTo>
                <a:lnTo>
                  <a:pt x="379874" y="3980968"/>
                </a:lnTo>
                <a:lnTo>
                  <a:pt x="360710" y="3980968"/>
                </a:lnTo>
                <a:lnTo>
                  <a:pt x="341546" y="3980186"/>
                </a:lnTo>
                <a:lnTo>
                  <a:pt x="321992" y="3978622"/>
                </a:lnTo>
                <a:lnTo>
                  <a:pt x="302828" y="3977057"/>
                </a:lnTo>
                <a:lnTo>
                  <a:pt x="283664" y="3974320"/>
                </a:lnTo>
                <a:lnTo>
                  <a:pt x="264109" y="3970800"/>
                </a:lnTo>
                <a:lnTo>
                  <a:pt x="244946" y="3966107"/>
                </a:lnTo>
                <a:lnTo>
                  <a:pt x="238297" y="3964151"/>
                </a:lnTo>
                <a:lnTo>
                  <a:pt x="232822" y="3961413"/>
                </a:lnTo>
                <a:lnTo>
                  <a:pt x="227737" y="3957894"/>
                </a:lnTo>
                <a:lnTo>
                  <a:pt x="223435" y="3953592"/>
                </a:lnTo>
                <a:lnTo>
                  <a:pt x="219915" y="3949290"/>
                </a:lnTo>
                <a:lnTo>
                  <a:pt x="216787" y="3944205"/>
                </a:lnTo>
                <a:lnTo>
                  <a:pt x="214049" y="3939121"/>
                </a:lnTo>
                <a:lnTo>
                  <a:pt x="211702" y="3933255"/>
                </a:lnTo>
                <a:lnTo>
                  <a:pt x="210138" y="3926997"/>
                </a:lnTo>
                <a:lnTo>
                  <a:pt x="208574" y="3920739"/>
                </a:lnTo>
                <a:lnTo>
                  <a:pt x="205836" y="3907833"/>
                </a:lnTo>
                <a:lnTo>
                  <a:pt x="202316" y="3881239"/>
                </a:lnTo>
                <a:lnTo>
                  <a:pt x="196059" y="3832352"/>
                </a:lnTo>
                <a:lnTo>
                  <a:pt x="189801" y="3784247"/>
                </a:lnTo>
                <a:lnTo>
                  <a:pt x="178850" y="3687646"/>
                </a:lnTo>
                <a:lnTo>
                  <a:pt x="142087" y="3236712"/>
                </a:lnTo>
                <a:lnTo>
                  <a:pt x="138958" y="3228108"/>
                </a:lnTo>
                <a:lnTo>
                  <a:pt x="137003" y="3220286"/>
                </a:lnTo>
                <a:lnTo>
                  <a:pt x="135047" y="3211682"/>
                </a:lnTo>
                <a:lnTo>
                  <a:pt x="133874" y="3203860"/>
                </a:lnTo>
                <a:lnTo>
                  <a:pt x="128399" y="3182350"/>
                </a:lnTo>
                <a:lnTo>
                  <a:pt x="122924" y="3160840"/>
                </a:lnTo>
                <a:lnTo>
                  <a:pt x="118230" y="3139329"/>
                </a:lnTo>
                <a:lnTo>
                  <a:pt x="114319" y="3118210"/>
                </a:lnTo>
                <a:lnTo>
                  <a:pt x="110017" y="3096309"/>
                </a:lnTo>
                <a:lnTo>
                  <a:pt x="106889" y="3074799"/>
                </a:lnTo>
                <a:lnTo>
                  <a:pt x="103760" y="3052897"/>
                </a:lnTo>
                <a:lnTo>
                  <a:pt x="101804" y="3030996"/>
                </a:lnTo>
                <a:lnTo>
                  <a:pt x="99849" y="3009094"/>
                </a:lnTo>
                <a:lnTo>
                  <a:pt x="98675" y="2987193"/>
                </a:lnTo>
                <a:lnTo>
                  <a:pt x="97502" y="2965683"/>
                </a:lnTo>
                <a:lnTo>
                  <a:pt x="97111" y="2943390"/>
                </a:lnTo>
                <a:lnTo>
                  <a:pt x="97111" y="2921489"/>
                </a:lnTo>
                <a:lnTo>
                  <a:pt x="97502" y="2899196"/>
                </a:lnTo>
                <a:lnTo>
                  <a:pt x="98675" y="2876904"/>
                </a:lnTo>
                <a:lnTo>
                  <a:pt x="99849" y="2854611"/>
                </a:lnTo>
                <a:lnTo>
                  <a:pt x="99067" y="2846007"/>
                </a:lnTo>
                <a:lnTo>
                  <a:pt x="98675" y="2838185"/>
                </a:lnTo>
                <a:lnTo>
                  <a:pt x="98675" y="2829581"/>
                </a:lnTo>
                <a:lnTo>
                  <a:pt x="99067" y="2820977"/>
                </a:lnTo>
                <a:lnTo>
                  <a:pt x="99849" y="2812764"/>
                </a:lnTo>
                <a:lnTo>
                  <a:pt x="101413" y="2803769"/>
                </a:lnTo>
                <a:lnTo>
                  <a:pt x="103369" y="2794774"/>
                </a:lnTo>
                <a:lnTo>
                  <a:pt x="106106" y="2786169"/>
                </a:lnTo>
                <a:lnTo>
                  <a:pt x="103369" y="2761922"/>
                </a:lnTo>
                <a:lnTo>
                  <a:pt x="99849" y="2756055"/>
                </a:lnTo>
                <a:lnTo>
                  <a:pt x="96720" y="2750189"/>
                </a:lnTo>
                <a:lnTo>
                  <a:pt x="93982" y="2744322"/>
                </a:lnTo>
                <a:lnTo>
                  <a:pt x="92027" y="2738456"/>
                </a:lnTo>
                <a:lnTo>
                  <a:pt x="89680" y="2732589"/>
                </a:lnTo>
                <a:lnTo>
                  <a:pt x="87725" y="2726332"/>
                </a:lnTo>
                <a:lnTo>
                  <a:pt x="84987" y="2714208"/>
                </a:lnTo>
                <a:lnTo>
                  <a:pt x="83423" y="2701693"/>
                </a:lnTo>
                <a:lnTo>
                  <a:pt x="82640" y="2688787"/>
                </a:lnTo>
                <a:lnTo>
                  <a:pt x="81858" y="2675489"/>
                </a:lnTo>
                <a:lnTo>
                  <a:pt x="81467" y="2662583"/>
                </a:lnTo>
                <a:lnTo>
                  <a:pt x="82640" y="2636380"/>
                </a:lnTo>
                <a:lnTo>
                  <a:pt x="83032" y="2610176"/>
                </a:lnTo>
                <a:lnTo>
                  <a:pt x="83032" y="2596879"/>
                </a:lnTo>
                <a:lnTo>
                  <a:pt x="81858" y="2583191"/>
                </a:lnTo>
                <a:lnTo>
                  <a:pt x="80685" y="2570284"/>
                </a:lnTo>
                <a:lnTo>
                  <a:pt x="78338" y="2557378"/>
                </a:lnTo>
                <a:lnTo>
                  <a:pt x="76774" y="2562854"/>
                </a:lnTo>
                <a:lnTo>
                  <a:pt x="75210" y="2568720"/>
                </a:lnTo>
                <a:lnTo>
                  <a:pt x="72863" y="2579671"/>
                </a:lnTo>
                <a:lnTo>
                  <a:pt x="71299" y="2591404"/>
                </a:lnTo>
                <a:lnTo>
                  <a:pt x="70517" y="2603136"/>
                </a:lnTo>
                <a:lnTo>
                  <a:pt x="70517" y="2614478"/>
                </a:lnTo>
                <a:lnTo>
                  <a:pt x="70517" y="2626602"/>
                </a:lnTo>
                <a:lnTo>
                  <a:pt x="70908" y="2649677"/>
                </a:lnTo>
                <a:lnTo>
                  <a:pt x="70908" y="2661410"/>
                </a:lnTo>
                <a:lnTo>
                  <a:pt x="70908" y="2673143"/>
                </a:lnTo>
                <a:lnTo>
                  <a:pt x="70126" y="2684093"/>
                </a:lnTo>
                <a:lnTo>
                  <a:pt x="68561" y="2695435"/>
                </a:lnTo>
                <a:lnTo>
                  <a:pt x="66606" y="2706386"/>
                </a:lnTo>
                <a:lnTo>
                  <a:pt x="65041" y="2711861"/>
                </a:lnTo>
                <a:lnTo>
                  <a:pt x="63477" y="2716945"/>
                </a:lnTo>
                <a:lnTo>
                  <a:pt x="61130" y="2722030"/>
                </a:lnTo>
                <a:lnTo>
                  <a:pt x="58784" y="2727505"/>
                </a:lnTo>
                <a:lnTo>
                  <a:pt x="56046" y="2732198"/>
                </a:lnTo>
                <a:lnTo>
                  <a:pt x="52917" y="2737282"/>
                </a:lnTo>
                <a:lnTo>
                  <a:pt x="50962" y="2786169"/>
                </a:lnTo>
                <a:lnTo>
                  <a:pt x="48224" y="2835057"/>
                </a:lnTo>
                <a:lnTo>
                  <a:pt x="45095" y="2883944"/>
                </a:lnTo>
                <a:lnTo>
                  <a:pt x="41575" y="2932439"/>
                </a:lnTo>
                <a:lnTo>
                  <a:pt x="38056" y="2981718"/>
                </a:lnTo>
                <a:lnTo>
                  <a:pt x="34145" y="3030214"/>
                </a:lnTo>
                <a:lnTo>
                  <a:pt x="25932" y="3127597"/>
                </a:lnTo>
                <a:lnTo>
                  <a:pt x="16545" y="3224197"/>
                </a:lnTo>
                <a:lnTo>
                  <a:pt x="6377" y="3320798"/>
                </a:lnTo>
                <a:lnTo>
                  <a:pt x="0" y="337532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6305D7-8853-41A9-B459-9FF08CB3D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938058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1AF6C-282A-674A-A003-3BF954A9DC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44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  <p:sldLayoutId id="2147483675" r:id="rId14"/>
    <p:sldLayoutId id="2147483676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microsoft.com/office/2017/06/relationships/model3d" Target="../media/model3d1.glb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ug GIF - Find &amp; Share on GIPHY">
            <a:extLst>
              <a:ext uri="{FF2B5EF4-FFF2-40B4-BE49-F238E27FC236}">
                <a16:creationId xmlns:a16="http://schemas.microsoft.com/office/drawing/2014/main" id="{0E21A2B0-A1CE-5D29-44AB-15D1BC0F9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9516" y="3010946"/>
            <a:ext cx="1869440" cy="186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ree Meter Animations | Download in Lottie JSON, GIF | LottieFiles">
            <a:extLst>
              <a:ext uri="{FF2B5EF4-FFF2-40B4-BE49-F238E27FC236}">
                <a16:creationId xmlns:a16="http://schemas.microsoft.com/office/drawing/2014/main" id="{455AA778-815A-F151-F5D3-BF44899C5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920" y="2209435"/>
            <a:ext cx="1869440" cy="18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JMeter QA Testing Services - Impala Intech">
            <a:extLst>
              <a:ext uri="{FF2B5EF4-FFF2-40B4-BE49-F238E27FC236}">
                <a16:creationId xmlns:a16="http://schemas.microsoft.com/office/drawing/2014/main" id="{B39FF8FA-AF1C-A377-D66E-93D48E1A6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056" y="25818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FF2194F-34B8-10F2-DEF1-DF5BCF924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484" y="3010946"/>
            <a:ext cx="12033929" cy="4813150"/>
          </a:xfrm>
        </p:spPr>
        <p:txBody>
          <a:bodyPr/>
          <a:lstStyle/>
          <a:p>
            <a:r>
              <a:rPr lang="en-US" sz="4800" b="1" dirty="0"/>
              <a:t>Performance Testing PROJECT</a:t>
            </a:r>
            <a:br>
              <a:rPr lang="en-US" sz="4800" b="1" dirty="0"/>
            </a:br>
            <a:endParaRPr lang="en-IN" sz="4800" dirty="0"/>
          </a:p>
        </p:txBody>
      </p:sp>
      <p:sp>
        <p:nvSpPr>
          <p:cNvPr id="15" name="AutoShape 2" descr="Load Testing for Website Performance - WSM Migration Experts">
            <a:extLst>
              <a:ext uri="{FF2B5EF4-FFF2-40B4-BE49-F238E27FC236}">
                <a16:creationId xmlns:a16="http://schemas.microsoft.com/office/drawing/2014/main" id="{27F226C5-BD20-3B7E-5A8E-8141007FEB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A87BF-AC97-CE45-E505-174713C6F1CD}"/>
              </a:ext>
            </a:extLst>
          </p:cNvPr>
          <p:cNvSpPr/>
          <p:nvPr/>
        </p:nvSpPr>
        <p:spPr>
          <a:xfrm>
            <a:off x="8492537" y="5451587"/>
            <a:ext cx="21766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DIVRAJ M</a:t>
            </a:r>
            <a:endParaRPr lang="en-IN" sz="36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3CA073-ABB0-4643-808B-5C18EB022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5882" y="1833490"/>
            <a:ext cx="6634884" cy="1872028"/>
          </a:xfrm>
        </p:spPr>
        <p:txBody>
          <a:bodyPr/>
          <a:lstStyle/>
          <a:p>
            <a:r>
              <a:rPr lang="en-US" sz="6600" dirty="0"/>
              <a:t>THANK YOU</a:t>
            </a:r>
          </a:p>
        </p:txBody>
      </p:sp>
      <p:pic>
        <p:nvPicPr>
          <p:cNvPr id="7" name="Picture Placeholder 6" descr="Snow on mountain">
            <a:extLst>
              <a:ext uri="{FF2B5EF4-FFF2-40B4-BE49-F238E27FC236}">
                <a16:creationId xmlns:a16="http://schemas.microsoft.com/office/drawing/2014/main" id="{8A43CC26-001C-5EBD-1696-882D8E4B78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223" r="212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0918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1827" y="602429"/>
            <a:ext cx="3780415" cy="744654"/>
          </a:xfrm>
        </p:spPr>
        <p:txBody>
          <a:bodyPr/>
          <a:lstStyle/>
          <a:p>
            <a:r>
              <a:rPr lang="en" dirty="0"/>
              <a:t>Modules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37241D-5CA7-3F63-03D4-5CA9EA8351E9}"/>
              </a:ext>
            </a:extLst>
          </p:cNvPr>
          <p:cNvSpPr txBox="1"/>
          <p:nvPr/>
        </p:nvSpPr>
        <p:spPr>
          <a:xfrm>
            <a:off x="2355476" y="2842572"/>
            <a:ext cx="258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TIMESHEET</a:t>
            </a: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512C79-6FFA-6B96-65DB-29E7B18EC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46817">
            <a:off x="746677" y="2501619"/>
            <a:ext cx="1205126" cy="12051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963E9F-F2B2-CACE-436A-E1A5C536B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186" y="3847902"/>
            <a:ext cx="774898" cy="7748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DAA2AD-FE60-3B12-EE67-692691A3EB41}"/>
              </a:ext>
            </a:extLst>
          </p:cNvPr>
          <p:cNvSpPr txBox="1"/>
          <p:nvPr/>
        </p:nvSpPr>
        <p:spPr>
          <a:xfrm>
            <a:off x="2361602" y="3973741"/>
            <a:ext cx="258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PIM</a:t>
            </a:r>
            <a:endParaRPr lang="en-IN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6DE440-602F-18E1-AE22-C0182F32AC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187" y="5114866"/>
            <a:ext cx="774898" cy="7748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CE6FE1-7558-C1DE-C47D-1E19272F3C8D}"/>
              </a:ext>
            </a:extLst>
          </p:cNvPr>
          <p:cNvSpPr txBox="1"/>
          <p:nvPr/>
        </p:nvSpPr>
        <p:spPr>
          <a:xfrm>
            <a:off x="2355476" y="5240705"/>
            <a:ext cx="258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ADMIN</a:t>
            </a:r>
            <a:endParaRPr lang="en-IN" sz="28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7E959FD-F81C-C68D-1589-F7B32D74952E}"/>
              </a:ext>
            </a:extLst>
          </p:cNvPr>
          <p:cNvSpPr txBox="1">
            <a:spLocks/>
          </p:cNvSpPr>
          <p:nvPr/>
        </p:nvSpPr>
        <p:spPr>
          <a:xfrm>
            <a:off x="7328947" y="602429"/>
            <a:ext cx="3780415" cy="7446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dirty="0"/>
              <a:t>SCENARIO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61DE65-690D-8B8C-4334-CED305A5F7D6}"/>
              </a:ext>
            </a:extLst>
          </p:cNvPr>
          <p:cNvCxnSpPr>
            <a:cxnSpLocks/>
          </p:cNvCxnSpPr>
          <p:nvPr/>
        </p:nvCxnSpPr>
        <p:spPr>
          <a:xfrm>
            <a:off x="6688867" y="5508070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102188-B9F1-BBEE-DBC7-CC7CE175C4D6}"/>
              </a:ext>
            </a:extLst>
          </p:cNvPr>
          <p:cNvSpPr txBox="1"/>
          <p:nvPr/>
        </p:nvSpPr>
        <p:spPr>
          <a:xfrm>
            <a:off x="7400067" y="5317649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Employee</a:t>
            </a:r>
            <a:endParaRPr lang="en-IN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0837C2-5CB2-0C6D-397D-833B19ADD3B3}"/>
              </a:ext>
            </a:extLst>
          </p:cNvPr>
          <p:cNvCxnSpPr>
            <a:cxnSpLocks/>
          </p:cNvCxnSpPr>
          <p:nvPr/>
        </p:nvCxnSpPr>
        <p:spPr>
          <a:xfrm>
            <a:off x="9269507" y="5502315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5F53E5A-B7AF-F9C6-4195-13C837B58F83}"/>
              </a:ext>
            </a:extLst>
          </p:cNvPr>
          <p:cNvSpPr txBox="1"/>
          <p:nvPr/>
        </p:nvSpPr>
        <p:spPr>
          <a:xfrm>
            <a:off x="10097246" y="5317649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Admin</a:t>
            </a:r>
            <a:endParaRPr lang="en-IN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AA15698-D59B-ECFD-BEC0-BDBFE8EF80A8}"/>
              </a:ext>
            </a:extLst>
          </p:cNvPr>
          <p:cNvCxnSpPr>
            <a:cxnSpLocks/>
          </p:cNvCxnSpPr>
          <p:nvPr/>
        </p:nvCxnSpPr>
        <p:spPr>
          <a:xfrm>
            <a:off x="6580694" y="4235351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B780F5A-C0F2-7125-11E5-A0534B897774}"/>
              </a:ext>
            </a:extLst>
          </p:cNvPr>
          <p:cNvSpPr txBox="1"/>
          <p:nvPr/>
        </p:nvSpPr>
        <p:spPr>
          <a:xfrm>
            <a:off x="7437120" y="4022447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Employee</a:t>
            </a:r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79A8806-B830-CECB-F617-B0CDA3C5CAEE}"/>
              </a:ext>
            </a:extLst>
          </p:cNvPr>
          <p:cNvCxnSpPr>
            <a:cxnSpLocks/>
          </p:cNvCxnSpPr>
          <p:nvPr/>
        </p:nvCxnSpPr>
        <p:spPr>
          <a:xfrm>
            <a:off x="9348993" y="4235351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50817C9-0B45-6DCC-FF9C-F97D37693B57}"/>
              </a:ext>
            </a:extLst>
          </p:cNvPr>
          <p:cNvSpPr txBox="1"/>
          <p:nvPr/>
        </p:nvSpPr>
        <p:spPr>
          <a:xfrm>
            <a:off x="10097246" y="4050685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Modify Employee</a:t>
            </a:r>
            <a:endParaRPr lang="en-IN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1A3E572-263D-E1F4-9953-BD21BB73CF7F}"/>
              </a:ext>
            </a:extLst>
          </p:cNvPr>
          <p:cNvCxnSpPr>
            <a:cxnSpLocks/>
          </p:cNvCxnSpPr>
          <p:nvPr/>
        </p:nvCxnSpPr>
        <p:spPr>
          <a:xfrm>
            <a:off x="6580694" y="3044873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A1A864A-AA5A-9415-7CB3-3EBB61C99E9F}"/>
              </a:ext>
            </a:extLst>
          </p:cNvPr>
          <p:cNvSpPr txBox="1"/>
          <p:nvPr/>
        </p:nvSpPr>
        <p:spPr>
          <a:xfrm>
            <a:off x="7207026" y="2860209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Employee</a:t>
            </a:r>
            <a:endParaRPr lang="en-IN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272D15F-D3CC-7DEB-BC38-605AB115AAFB}"/>
              </a:ext>
            </a:extLst>
          </p:cNvPr>
          <p:cNvCxnSpPr>
            <a:cxnSpLocks/>
          </p:cNvCxnSpPr>
          <p:nvPr/>
        </p:nvCxnSpPr>
        <p:spPr>
          <a:xfrm>
            <a:off x="9118900" y="3044875"/>
            <a:ext cx="748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B7C14C3-AA85-FCA8-F4C3-10A2F81F35DE}"/>
              </a:ext>
            </a:extLst>
          </p:cNvPr>
          <p:cNvSpPr txBox="1"/>
          <p:nvPr/>
        </p:nvSpPr>
        <p:spPr>
          <a:xfrm>
            <a:off x="9787666" y="2883317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Admin</a:t>
            </a:r>
            <a:endParaRPr lang="en-IN" dirty="0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C85F5596-6E74-30A2-76B2-EEE2B6DBEBCD}"/>
              </a:ext>
            </a:extLst>
          </p:cNvPr>
          <p:cNvCxnSpPr/>
          <p:nvPr/>
        </p:nvCxnSpPr>
        <p:spPr>
          <a:xfrm rot="10800000" flipV="1">
            <a:off x="10474960" y="3044874"/>
            <a:ext cx="912606" cy="572085"/>
          </a:xfrm>
          <a:prstGeom prst="bentConnector3">
            <a:avLst>
              <a:gd name="adj1" fmla="val -4685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1B03106-3DF2-70E3-E53A-0AC401B691FF}"/>
              </a:ext>
            </a:extLst>
          </p:cNvPr>
          <p:cNvSpPr txBox="1"/>
          <p:nvPr/>
        </p:nvSpPr>
        <p:spPr>
          <a:xfrm>
            <a:off x="8429812" y="3404354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Create Time Sheet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2E6A-35EC-1B8E-0FD7-8C67870AC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494189"/>
            <a:ext cx="8773160" cy="988381"/>
          </a:xfrm>
        </p:spPr>
        <p:txBody>
          <a:bodyPr/>
          <a:lstStyle/>
          <a:p>
            <a:r>
              <a:rPr lang="en-US" dirty="0"/>
              <a:t>What HTTP status codes have I faced in this project?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44A959-C2BB-9170-C99C-1A2EDB71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76E429B-8C8D-C779-9C4F-1BBD4CB10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760" y="1035530"/>
            <a:ext cx="447040" cy="447040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BEBC0555-910A-B733-8EE6-C70C9783BE19}"/>
              </a:ext>
            </a:extLst>
          </p:cNvPr>
          <p:cNvGrpSpPr/>
          <p:nvPr/>
        </p:nvGrpSpPr>
        <p:grpSpPr>
          <a:xfrm>
            <a:off x="2458720" y="1909920"/>
            <a:ext cx="7833362" cy="4628991"/>
            <a:chOff x="3413760" y="1790700"/>
            <a:chExt cx="7833362" cy="462899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CCD1413-7FF7-D812-5A4E-5CC1117D1787}"/>
                </a:ext>
              </a:extLst>
            </p:cNvPr>
            <p:cNvSpPr/>
            <p:nvPr/>
          </p:nvSpPr>
          <p:spPr>
            <a:xfrm>
              <a:off x="3413760" y="1790700"/>
              <a:ext cx="1524000" cy="6477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200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06DDA98-48F5-3D8F-7C70-31370B68B6E0}"/>
                </a:ext>
              </a:extLst>
            </p:cNvPr>
            <p:cNvSpPr/>
            <p:nvPr/>
          </p:nvSpPr>
          <p:spPr>
            <a:xfrm>
              <a:off x="3484881" y="5692751"/>
              <a:ext cx="1452879" cy="62571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422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5F7866A-4595-E648-C9DD-6D2F22E9D1D2}"/>
                </a:ext>
              </a:extLst>
            </p:cNvPr>
            <p:cNvSpPr/>
            <p:nvPr/>
          </p:nvSpPr>
          <p:spPr>
            <a:xfrm>
              <a:off x="3413760" y="4736921"/>
              <a:ext cx="1524000" cy="625715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404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5B890D6-B3F9-1EFF-47AA-C219C00566B7}"/>
                </a:ext>
              </a:extLst>
            </p:cNvPr>
            <p:cNvSpPr/>
            <p:nvPr/>
          </p:nvSpPr>
          <p:spPr>
            <a:xfrm>
              <a:off x="3413760" y="3781091"/>
              <a:ext cx="1524000" cy="625715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403</a:t>
              </a:r>
              <a:endParaRPr lang="en-IN" sz="40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14661F-23F7-C82A-818E-6FA064257525}"/>
                </a:ext>
              </a:extLst>
            </p:cNvPr>
            <p:cNvSpPr/>
            <p:nvPr/>
          </p:nvSpPr>
          <p:spPr>
            <a:xfrm>
              <a:off x="3413760" y="2803285"/>
              <a:ext cx="1524000" cy="62571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302</a:t>
              </a:r>
              <a:endParaRPr lang="en-IN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D6FDB177-3273-0D01-8C5C-584544E09C89}"/>
                </a:ext>
              </a:extLst>
            </p:cNvPr>
            <p:cNvSpPr/>
            <p:nvPr/>
          </p:nvSpPr>
          <p:spPr>
            <a:xfrm>
              <a:off x="5394960" y="2072640"/>
              <a:ext cx="1859282" cy="182880"/>
            </a:xfrm>
            <a:prstGeom prst="rightArrow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2AE59FD-CACE-C96B-A015-98E0B48793A4}"/>
                </a:ext>
              </a:extLst>
            </p:cNvPr>
            <p:cNvSpPr/>
            <p:nvPr/>
          </p:nvSpPr>
          <p:spPr>
            <a:xfrm>
              <a:off x="7711442" y="1823164"/>
              <a:ext cx="3535680" cy="80866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OK – </a:t>
              </a:r>
              <a:r>
                <a:rPr lang="en-IN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Success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4337A8D4-7955-6556-A0F7-A6BC9166BEFA}"/>
                </a:ext>
              </a:extLst>
            </p:cNvPr>
            <p:cNvSpPr/>
            <p:nvPr/>
          </p:nvSpPr>
          <p:spPr>
            <a:xfrm>
              <a:off x="5394960" y="3024702"/>
              <a:ext cx="1859282" cy="182880"/>
            </a:xfrm>
            <a:prstGeom prst="rightArrow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21B0685F-4A8D-82A9-E0D6-D94F720CEFC9}"/>
                </a:ext>
              </a:extLst>
            </p:cNvPr>
            <p:cNvSpPr/>
            <p:nvPr/>
          </p:nvSpPr>
          <p:spPr>
            <a:xfrm>
              <a:off x="5394960" y="4002508"/>
              <a:ext cx="1859282" cy="182880"/>
            </a:xfrm>
            <a:prstGeom prst="rightArrow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85639F1C-D025-5125-D2D4-DB3C202E0293}"/>
                </a:ext>
              </a:extLst>
            </p:cNvPr>
            <p:cNvSpPr/>
            <p:nvPr/>
          </p:nvSpPr>
          <p:spPr>
            <a:xfrm>
              <a:off x="5394960" y="4888874"/>
              <a:ext cx="1859282" cy="182880"/>
            </a:xfrm>
            <a:prstGeom prst="rightArrow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C4A90A87-D22B-802F-CBCB-3E508D3B53A9}"/>
                </a:ext>
              </a:extLst>
            </p:cNvPr>
            <p:cNvSpPr/>
            <p:nvPr/>
          </p:nvSpPr>
          <p:spPr>
            <a:xfrm>
              <a:off x="5394960" y="5914168"/>
              <a:ext cx="1859282" cy="182880"/>
            </a:xfrm>
            <a:prstGeom prst="rightArrow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39C2AFC-40E0-DA69-74EA-43F45D720716}"/>
                </a:ext>
              </a:extLst>
            </p:cNvPr>
            <p:cNvSpPr/>
            <p:nvPr/>
          </p:nvSpPr>
          <p:spPr>
            <a:xfrm>
              <a:off x="7711442" y="2778994"/>
              <a:ext cx="3535680" cy="80866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Found – </a:t>
              </a:r>
              <a:r>
                <a:rPr lang="en-IN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Temporary Redirect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DC82929-17BD-35EE-1E58-08FAC688C34C}"/>
                </a:ext>
              </a:extLst>
            </p:cNvPr>
            <p:cNvSpPr/>
            <p:nvPr/>
          </p:nvSpPr>
          <p:spPr>
            <a:xfrm>
              <a:off x="7711442" y="3689615"/>
              <a:ext cx="3535680" cy="80866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Forbidden – </a:t>
              </a:r>
              <a:r>
                <a:rPr lang="en-IN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Access Denied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93C6516-B5C6-C0FA-8755-2D6C5829D67E}"/>
                </a:ext>
              </a:extLst>
            </p:cNvPr>
            <p:cNvSpPr/>
            <p:nvPr/>
          </p:nvSpPr>
          <p:spPr>
            <a:xfrm>
              <a:off x="7711442" y="4637062"/>
              <a:ext cx="3535680" cy="80866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Not Found – Resource Missing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92C5C40-A14B-625B-8C00-4ABE23D464A6}"/>
                </a:ext>
              </a:extLst>
            </p:cNvPr>
            <p:cNvSpPr/>
            <p:nvPr/>
          </p:nvSpPr>
          <p:spPr>
            <a:xfrm>
              <a:off x="7711442" y="5611025"/>
              <a:ext cx="3535680" cy="80866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Unprocessable</a:t>
              </a:r>
              <a:r>
                <a: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Entity – </a:t>
              </a:r>
              <a:r>
                <a:rPr lang="en-IN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Validation Failed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45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DE157-A3C4-0289-F824-8B6568ADA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6DF56E3-A681-8705-F250-54822E3E92F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C91F36-A4B1-2856-ED61-798A881465B5}"/>
              </a:ext>
            </a:extLst>
          </p:cNvPr>
          <p:cNvSpPr txBox="1"/>
          <p:nvPr/>
        </p:nvSpPr>
        <p:spPr>
          <a:xfrm>
            <a:off x="1337046" y="1103689"/>
            <a:ext cx="953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{"error":{"status":"422","message":"Invalid </a:t>
            </a:r>
            <a:r>
              <a:rPr lang="en-US" dirty="0" err="1"/>
              <a:t>Parameter","data</a:t>
            </a:r>
            <a:r>
              <a:rPr lang="en-US" dirty="0"/>
              <a:t>":{"</a:t>
            </a:r>
            <a:r>
              <a:rPr lang="en-US" dirty="0" err="1"/>
              <a:t>invalidParamKeys</a:t>
            </a:r>
            <a:r>
              <a:rPr lang="en-US" dirty="0"/>
              <a:t>":["</a:t>
            </a:r>
            <a:r>
              <a:rPr lang="en-US" dirty="0" err="1"/>
              <a:t>firstName</a:t>
            </a:r>
            <a:r>
              <a:rPr lang="en-US" dirty="0"/>
              <a:t>"]}}}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13FBA4-F815-4F11-F026-CB08A63575A1}"/>
              </a:ext>
            </a:extLst>
          </p:cNvPr>
          <p:cNvSpPr txBox="1"/>
          <p:nvPr/>
        </p:nvSpPr>
        <p:spPr>
          <a:xfrm>
            <a:off x="827899" y="570672"/>
            <a:ext cx="9530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How I Resolve My Error?</a:t>
            </a:r>
            <a:endParaRPr lang="en-IN" sz="2400" b="1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E13272E-EF45-348A-D70D-6530DC224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863425"/>
            <a:ext cx="10782300" cy="2028825"/>
          </a:xfrm>
          <a:prstGeom prst="rect">
            <a:avLst/>
          </a:prstGeom>
        </p:spPr>
      </p:pic>
      <p:sp>
        <p:nvSpPr>
          <p:cNvPr id="27" name="Arrow: Down 26">
            <a:extLst>
              <a:ext uri="{FF2B5EF4-FFF2-40B4-BE49-F238E27FC236}">
                <a16:creationId xmlns:a16="http://schemas.microsoft.com/office/drawing/2014/main" id="{333D5219-A70F-472A-33FA-26D1306F4139}"/>
              </a:ext>
            </a:extLst>
          </p:cNvPr>
          <p:cNvSpPr/>
          <p:nvPr/>
        </p:nvSpPr>
        <p:spPr>
          <a:xfrm rot="2645180">
            <a:off x="2533915" y="1921677"/>
            <a:ext cx="152981" cy="995680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639A168-1E60-ADC2-5FB7-824D0531B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" y="4207255"/>
            <a:ext cx="8927410" cy="411218"/>
          </a:xfrm>
          <a:prstGeom prst="rect">
            <a:avLst/>
          </a:prstGeom>
        </p:spPr>
      </p:pic>
      <p:sp>
        <p:nvSpPr>
          <p:cNvPr id="32" name="Arrow: Down 31">
            <a:extLst>
              <a:ext uri="{FF2B5EF4-FFF2-40B4-BE49-F238E27FC236}">
                <a16:creationId xmlns:a16="http://schemas.microsoft.com/office/drawing/2014/main" id="{5F1921F6-DAD4-E906-65FE-1B28707AAE27}"/>
              </a:ext>
            </a:extLst>
          </p:cNvPr>
          <p:cNvSpPr/>
          <p:nvPr/>
        </p:nvSpPr>
        <p:spPr>
          <a:xfrm rot="7043135">
            <a:off x="7400554" y="4417545"/>
            <a:ext cx="152981" cy="995680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0969184-D18A-EFE1-4AF6-727F870ED690}"/>
              </a:ext>
            </a:extLst>
          </p:cNvPr>
          <p:cNvSpPr/>
          <p:nvPr/>
        </p:nvSpPr>
        <p:spPr>
          <a:xfrm>
            <a:off x="7954276" y="4933478"/>
            <a:ext cx="987552" cy="411218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404</a:t>
            </a:r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569305D-2F5C-E4BD-29B9-9E2CAEFC2021}"/>
              </a:ext>
            </a:extLst>
          </p:cNvPr>
          <p:cNvSpPr/>
          <p:nvPr/>
        </p:nvSpPr>
        <p:spPr>
          <a:xfrm>
            <a:off x="3011716" y="1803095"/>
            <a:ext cx="987552" cy="411218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422</a:t>
            </a:r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BCE6961-6D4A-1F87-79CE-EE00C8747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850" y="4943179"/>
            <a:ext cx="4888089" cy="24382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69335A5-D186-D6D7-75A8-4238FE91FC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7046" y="5462436"/>
            <a:ext cx="7859222" cy="10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25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479" y="374035"/>
            <a:ext cx="7556041" cy="1560354"/>
          </a:xfrm>
        </p:spPr>
        <p:txBody>
          <a:bodyPr>
            <a:normAutofit/>
          </a:bodyPr>
          <a:lstStyle/>
          <a:p>
            <a:r>
              <a:rPr lang="en-US" sz="3200" b="1" dirty="0"/>
              <a:t>Key Learnings from This JMeter Project</a:t>
            </a:r>
            <a:endParaRPr lang="en-US" sz="3200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AD0A5B-A875-8785-0F06-4CC322B493F4}"/>
              </a:ext>
            </a:extLst>
          </p:cNvPr>
          <p:cNvSpPr txBox="1"/>
          <p:nvPr/>
        </p:nvSpPr>
        <p:spPr>
          <a:xfrm>
            <a:off x="1324874" y="2531517"/>
            <a:ext cx="85750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Implementing Pacing Time Effectively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Using Setup Thread Group to Initialize Test Parameters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Handling Dynamic Values in Requests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dirty="0"/>
              <a:t>Status Code Handling &amp; Debugging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Filtered out noise by excluding debug samplers from analysis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Generating and Analyzing Performance Reports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05D76CE-A4E6-2572-E934-20E1464CB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673" y="5074442"/>
            <a:ext cx="4601217" cy="962159"/>
          </a:xfrm>
          <a:prstGeom prst="rect">
            <a:avLst/>
          </a:prstGeom>
        </p:spPr>
      </p:pic>
      <p:pic>
        <p:nvPicPr>
          <p:cNvPr id="17" name="Picture 16" descr="JMeter QA Testing Services - Impala Intech">
            <a:extLst>
              <a:ext uri="{FF2B5EF4-FFF2-40B4-BE49-F238E27FC236}">
                <a16:creationId xmlns:a16="http://schemas.microsoft.com/office/drawing/2014/main" id="{A1D36523-C0ED-06FC-C4AD-92B5FC6D0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475" y="472090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Model 17" descr="Surface Pro - Black">
                <a:extLst>
                  <a:ext uri="{FF2B5EF4-FFF2-40B4-BE49-F238E27FC236}">
                    <a16:creationId xmlns:a16="http://schemas.microsoft.com/office/drawing/2014/main" id="{298E365A-4CF0-8456-576B-707A5AF498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36745020"/>
                  </p:ext>
                </p:extLst>
              </p:nvPr>
            </p:nvGraphicFramePr>
            <p:xfrm>
              <a:off x="8770494" y="190640"/>
              <a:ext cx="4744054" cy="39595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744054" cy="3959525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628979" ay="2972261" az="480807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18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Model 17" descr="Surface Pro - Black">
                <a:extLst>
                  <a:ext uri="{FF2B5EF4-FFF2-40B4-BE49-F238E27FC236}">
                    <a16:creationId xmlns:a16="http://schemas.microsoft.com/office/drawing/2014/main" id="{298E365A-4CF0-8456-576B-707A5AF498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70494" y="190640"/>
                <a:ext cx="4744054" cy="39595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6929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60826-CB73-FE7D-B3E2-A9D1DAAF4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EA812-2317-50BB-36B4-849AEB187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078" y="792480"/>
            <a:ext cx="7288282" cy="530257"/>
          </a:xfrm>
        </p:spPr>
        <p:txBody>
          <a:bodyPr/>
          <a:lstStyle/>
          <a:p>
            <a:r>
              <a:rPr lang="en" b="1" dirty="0"/>
              <a:t>Aggerate Report – PIM</a:t>
            </a:r>
            <a:endParaRPr lang="en-US" b="1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C7F627-4BD3-8ADC-0602-1F7CF4B92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62EF514-BF5F-E3DE-6D10-5E6C3E1CE6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6261326"/>
              </p:ext>
            </p:extLst>
          </p:nvPr>
        </p:nvGraphicFramePr>
        <p:xfrm>
          <a:off x="926078" y="1437640"/>
          <a:ext cx="9010402" cy="462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73781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089D8-3821-F8EA-F255-A2CEFEDE2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8C10-7DE6-9A5F-949B-22ADC446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078" y="792480"/>
            <a:ext cx="7288282" cy="530257"/>
          </a:xfrm>
        </p:spPr>
        <p:txBody>
          <a:bodyPr/>
          <a:lstStyle/>
          <a:p>
            <a:r>
              <a:rPr lang="en" b="1" dirty="0"/>
              <a:t>Aggerate Report – ADMIN</a:t>
            </a:r>
            <a:endParaRPr lang="en-US" b="1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4746DDC-40CC-CB39-4B0A-C1CA5E4EB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102C75E-12FD-2A57-DE25-F56935D2F1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509396"/>
              </p:ext>
            </p:extLst>
          </p:nvPr>
        </p:nvGraphicFramePr>
        <p:xfrm>
          <a:off x="751840" y="1207247"/>
          <a:ext cx="8961120" cy="4858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622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078" y="792480"/>
            <a:ext cx="7288282" cy="530257"/>
          </a:xfrm>
        </p:spPr>
        <p:txBody>
          <a:bodyPr/>
          <a:lstStyle/>
          <a:p>
            <a:r>
              <a:rPr lang="en" b="1" dirty="0"/>
              <a:t>Aggerate Report – TIME SHEET</a:t>
            </a:r>
            <a:endParaRPr lang="en-US" b="1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62EF514-BF5F-E3DE-6D10-5E6C3E1CE6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3432259"/>
              </p:ext>
            </p:extLst>
          </p:nvPr>
        </p:nvGraphicFramePr>
        <p:xfrm>
          <a:off x="663698" y="1595120"/>
          <a:ext cx="9597901" cy="414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180702" y="1393066"/>
            <a:ext cx="4938058" cy="1500187"/>
          </a:xfrm>
        </p:spPr>
        <p:txBody>
          <a:bodyPr/>
          <a:lstStyle/>
          <a:p>
            <a:r>
              <a:rPr lang="en-US" dirty="0"/>
              <a:t>SUBTITLE GOES HERE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DIVIDER SLIDE 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B784538-C749-415A-AF1E-CD280823EEE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337BBA-09E9-462C-5E09-16EA2D11DF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16" b="3116"/>
          <a:stretch>
            <a:fillRect/>
          </a:stretch>
        </p:blipFill>
        <p:spPr>
          <a:xfrm>
            <a:off x="5951271" y="118132"/>
            <a:ext cx="6470160" cy="6067396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4E443A8-3F48-7989-1C51-BC595FEE6F8E}"/>
              </a:ext>
            </a:extLst>
          </p:cNvPr>
          <p:cNvSpPr txBox="1">
            <a:spLocks/>
          </p:cNvSpPr>
          <p:nvPr/>
        </p:nvSpPr>
        <p:spPr>
          <a:xfrm>
            <a:off x="536620" y="672472"/>
            <a:ext cx="5938520" cy="19978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1" dirty="0"/>
              <a:t>Key Performance to Improvements in </a:t>
            </a:r>
            <a:r>
              <a:rPr lang="en-IN" sz="3600" b="1" dirty="0" err="1"/>
              <a:t>pim,admin</a:t>
            </a:r>
            <a:r>
              <a:rPr lang="en-IN" sz="3600" b="1" dirty="0"/>
              <a:t> and time sheet</a:t>
            </a:r>
            <a:endParaRPr lang="en-US" sz="3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4F31AE-677B-255F-E9B0-495A33FAE538}"/>
              </a:ext>
            </a:extLst>
          </p:cNvPr>
          <p:cNvSpPr txBox="1"/>
          <p:nvPr/>
        </p:nvSpPr>
        <p:spPr>
          <a:xfrm>
            <a:off x="676320" y="2910389"/>
            <a:ext cx="56591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Optimize Backend Logic in Add PIM &amp; Admin Modules</a:t>
            </a:r>
            <a:r>
              <a:rPr lang="en-IN" sz="2000" b="1" dirty="0"/>
              <a:t> </a:t>
            </a:r>
            <a:br>
              <a:rPr lang="en-IN" sz="2000" dirty="0"/>
            </a:br>
            <a:r>
              <a:rPr lang="en-IN" sz="2000" dirty="0"/>
              <a:t>    -</a:t>
            </a:r>
            <a:r>
              <a:rPr lang="en-US" sz="2000" dirty="0"/>
              <a:t>Solution: optimize database queries, reduce unnecessary joins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Reduce Payload &amp; Minimize API Overhead</a:t>
            </a:r>
            <a:br>
              <a:rPr lang="en-US" sz="2000" dirty="0"/>
            </a:br>
            <a:r>
              <a:rPr lang="en-US" sz="2000" dirty="0"/>
              <a:t>    -Solution: Compress payloads, eliminate unnecessary fields in request, reduce HTTP header </a:t>
            </a:r>
          </a:p>
        </p:txBody>
      </p:sp>
    </p:spTree>
    <p:extLst>
      <p:ext uri="{BB962C8B-B14F-4D97-AF65-F5344CB8AC3E}">
        <p14:creationId xmlns:p14="http://schemas.microsoft.com/office/powerpoint/2010/main" val="92354567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152</TotalTime>
  <Words>246</Words>
  <Application>Microsoft Office PowerPoint</Application>
  <PresentationFormat>Widescreen</PresentationFormat>
  <Paragraphs>65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Tenorite</vt:lpstr>
      <vt:lpstr>Wingdings</vt:lpstr>
      <vt:lpstr>Custom</vt:lpstr>
      <vt:lpstr>Performance Testing PROJECT </vt:lpstr>
      <vt:lpstr>Modules</vt:lpstr>
      <vt:lpstr>What HTTP status codes have I faced in this project?</vt:lpstr>
      <vt:lpstr>PowerPoint Presentation</vt:lpstr>
      <vt:lpstr>Key Learnings from This JMeter Project</vt:lpstr>
      <vt:lpstr>Aggerate Report – PIM</vt:lpstr>
      <vt:lpstr>Aggerate Report – ADMIN</vt:lpstr>
      <vt:lpstr>Aggerate Report – TIME SHEET</vt:lpstr>
      <vt:lpstr>DIVIDER SLIDE  TITLE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DIVRAJ M</dc:creator>
  <cp:lastModifiedBy>DIVRAJ M</cp:lastModifiedBy>
  <cp:revision>3</cp:revision>
  <dcterms:created xsi:type="dcterms:W3CDTF">2025-06-29T06:58:06Z</dcterms:created>
  <dcterms:modified xsi:type="dcterms:W3CDTF">2025-06-29T11:02:41Z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